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3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87" r:id="rId10"/>
    <p:sldId id="288" r:id="rId11"/>
    <p:sldId id="285" r:id="rId12"/>
    <p:sldId id="289" r:id="rId13"/>
    <p:sldId id="284" r:id="rId14"/>
  </p:sldIdLst>
  <p:sldSz cx="12192000" cy="6858000"/>
  <p:notesSz cx="6858000" cy="9144000"/>
  <p:defaultTextStyle>
    <a:lvl1pPr defTabSz="457200">
      <a:defRPr>
        <a:latin typeface="Tw Cen MT"/>
        <a:ea typeface="Tw Cen MT"/>
        <a:cs typeface="Tw Cen MT"/>
        <a:sym typeface="Tw Cen MT"/>
      </a:defRPr>
    </a:lvl1pPr>
    <a:lvl2pPr indent="457200" defTabSz="457200">
      <a:defRPr>
        <a:latin typeface="Tw Cen MT"/>
        <a:ea typeface="Tw Cen MT"/>
        <a:cs typeface="Tw Cen MT"/>
        <a:sym typeface="Tw Cen MT"/>
      </a:defRPr>
    </a:lvl2pPr>
    <a:lvl3pPr indent="914400" defTabSz="457200">
      <a:defRPr>
        <a:latin typeface="Tw Cen MT"/>
        <a:ea typeface="Tw Cen MT"/>
        <a:cs typeface="Tw Cen MT"/>
        <a:sym typeface="Tw Cen MT"/>
      </a:defRPr>
    </a:lvl3pPr>
    <a:lvl4pPr indent="1371600" defTabSz="457200">
      <a:defRPr>
        <a:latin typeface="Tw Cen MT"/>
        <a:ea typeface="Tw Cen MT"/>
        <a:cs typeface="Tw Cen MT"/>
        <a:sym typeface="Tw Cen MT"/>
      </a:defRPr>
    </a:lvl4pPr>
    <a:lvl5pPr indent="1828800" defTabSz="457200">
      <a:defRPr>
        <a:latin typeface="Tw Cen MT"/>
        <a:ea typeface="Tw Cen MT"/>
        <a:cs typeface="Tw Cen MT"/>
        <a:sym typeface="Tw Cen MT"/>
      </a:defRPr>
    </a:lvl5pPr>
    <a:lvl6pPr indent="2286000" defTabSz="457200">
      <a:defRPr>
        <a:latin typeface="Tw Cen MT"/>
        <a:ea typeface="Tw Cen MT"/>
        <a:cs typeface="Tw Cen MT"/>
        <a:sym typeface="Tw Cen MT"/>
      </a:defRPr>
    </a:lvl6pPr>
    <a:lvl7pPr indent="2743200" defTabSz="457200">
      <a:defRPr>
        <a:latin typeface="Tw Cen MT"/>
        <a:ea typeface="Tw Cen MT"/>
        <a:cs typeface="Tw Cen MT"/>
        <a:sym typeface="Tw Cen MT"/>
      </a:defRPr>
    </a:lvl7pPr>
    <a:lvl8pPr indent="3200400" defTabSz="457200">
      <a:defRPr>
        <a:latin typeface="Tw Cen MT"/>
        <a:ea typeface="Tw Cen MT"/>
        <a:cs typeface="Tw Cen MT"/>
        <a:sym typeface="Tw Cen MT"/>
      </a:defRPr>
    </a:lvl8pPr>
    <a:lvl9pPr indent="3657600" defTabSz="457200">
      <a:defRPr>
        <a:latin typeface="Tw Cen MT"/>
        <a:ea typeface="Tw Cen MT"/>
        <a:cs typeface="Tw Cen MT"/>
        <a:sym typeface="Tw Cen M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6CECB"/>
          </a:solidFill>
        </a:fill>
      </a:tcStyle>
    </a:wholeTbl>
    <a:band2H>
      <a:tcTxStyle/>
      <a:tcStyle>
        <a:tcBdr/>
        <a:fill>
          <a:solidFill>
            <a:srgbClr val="FBE8E7"/>
          </a:solidFill>
        </a:fill>
      </a:tcStyle>
    </a:band2H>
    <a:firstCol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84C22"/>
          </a:solidFill>
        </a:fill>
      </a:tcStyle>
    </a:firstCol>
    <a:la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84C22"/>
          </a:solidFill>
        </a:fill>
      </a:tcStyle>
    </a:lastRow>
    <a:fir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84C22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5CECB"/>
          </a:solidFill>
        </a:fill>
      </a:tcStyle>
    </a:wholeTbl>
    <a:band2H>
      <a:tcTxStyle/>
      <a:tcStyle>
        <a:tcBdr/>
        <a:fill>
          <a:solidFill>
            <a:srgbClr val="F2E8E7"/>
          </a:solidFill>
        </a:fill>
      </a:tcStyle>
    </a:band2H>
    <a:firstCol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64926"/>
          </a:solidFill>
        </a:fill>
      </a:tcStyle>
    </a:firstCol>
    <a:la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64926"/>
          </a:solidFill>
        </a:fill>
      </a:tcStyle>
    </a:lastRow>
    <a:fir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64926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4CBCA"/>
          </a:solidFill>
        </a:fill>
      </a:tcStyle>
    </a:wholeTbl>
    <a:band2H>
      <a:tcTxStyle/>
      <a:tcStyle>
        <a:tcBdr/>
        <a:fill>
          <a:solidFill>
            <a:srgbClr val="F2E7E6"/>
          </a:solidFill>
        </a:fill>
      </a:tcStyle>
    </a:band2H>
    <a:firstCol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22600"/>
          </a:solidFill>
        </a:fill>
      </a:tcStyle>
    </a:firstCol>
    <a:la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22600"/>
          </a:solidFill>
        </a:fill>
      </a:tcStyle>
    </a:lastRow>
    <a:fir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22600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4C22"/>
          </a:solidFill>
        </a:fill>
      </a:tcStyle>
    </a:firstCol>
    <a:lastRow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4C22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Tw Cen MT"/>
          <a:ea typeface="Tw Cen MT"/>
          <a:cs typeface="Tw Cen M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Tw Cen MT"/>
          <a:ea typeface="Tw Cen MT"/>
          <a:cs typeface="Tw Cen M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44" y="-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34735032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  <a:noFill/>
        </p:spPr>
        <p:txBody>
          <a:bodyPr lIns="86493" tIns="43247" rIns="86493" bIns="43247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29588" indent="-280611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22443" indent="-224489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571420" indent="-224489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20398" indent="-224489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469375" indent="-22448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18352" indent="-22448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367329" indent="-22448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16306" indent="-224489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C82D0B-2745-43F5-A242-79DE1EE6F40C}" type="slidenum">
              <a:rPr lang="pt-BR" sz="1100"/>
              <a:pPr eaLnBrk="1" hangingPunct="1"/>
              <a:t>2</a:t>
            </a:fld>
            <a:endParaRPr lang="pt-BR" sz="1100" dirty="0"/>
          </a:p>
        </p:txBody>
      </p:sp>
      <p:sp>
        <p:nvSpPr>
          <p:cNvPr id="9219" name="Rectangle 9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55356" y="4913438"/>
            <a:ext cx="5844152" cy="242185"/>
          </a:xfrm>
          <a:noFill/>
        </p:spPr>
        <p:txBody>
          <a:bodyPr lIns="86493" tIns="43247" rIns="86493" bIns="43247"/>
          <a:lstStyle/>
          <a:p>
            <a:pPr eaLnBrk="1" hangingPunct="1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160481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356" y="4913438"/>
            <a:ext cx="5844152" cy="242185"/>
          </a:xfrm>
        </p:spPr>
        <p:txBody>
          <a:bodyPr lIns="86493" tIns="43247" rIns="86493" bIns="43247"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lIns="86493" tIns="43247" rIns="86493" bIns="43247"/>
          <a:lstStyle/>
          <a:p>
            <a:pPr>
              <a:defRPr/>
            </a:pPr>
            <a:fld id="{3C3A632B-FBDE-46D4-BF6F-6D14421E6342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431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356" y="4913437"/>
            <a:ext cx="5844152" cy="234496"/>
          </a:xfrm>
        </p:spPr>
        <p:txBody>
          <a:bodyPr lIns="86493" tIns="43247" rIns="86493" bIns="43247"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lIns="86493" tIns="43247" rIns="86493" bIns="43247"/>
          <a:lstStyle/>
          <a:p>
            <a:pPr>
              <a:defRPr/>
            </a:pPr>
            <a:fld id="{3C3A632B-FBDE-46D4-BF6F-6D14421E6342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6936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-2" y="-1"/>
            <a:ext cx="12192001" cy="4572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731"/>
                </a:moveTo>
                <a:lnTo>
                  <a:pt x="21600" y="21600"/>
                </a:lnTo>
                <a:lnTo>
                  <a:pt x="21285" y="21600"/>
                </a:lnTo>
                <a:cubicBezTo>
                  <a:pt x="21410" y="21367"/>
                  <a:pt x="21517" y="21071"/>
                  <a:pt x="21600" y="20731"/>
                </a:cubicBezTo>
                <a:close/>
                <a:moveTo>
                  <a:pt x="21600" y="19093"/>
                </a:moveTo>
                <a:lnTo>
                  <a:pt x="21600" y="19722"/>
                </a:lnTo>
                <a:cubicBezTo>
                  <a:pt x="21270" y="20053"/>
                  <a:pt x="21007" y="20738"/>
                  <a:pt x="20882" y="21600"/>
                </a:cubicBezTo>
                <a:lnTo>
                  <a:pt x="20639" y="21600"/>
                </a:lnTo>
                <a:cubicBezTo>
                  <a:pt x="20782" y="20410"/>
                  <a:pt x="21143" y="19471"/>
                  <a:pt x="21600" y="19093"/>
                </a:cubicBezTo>
                <a:close/>
                <a:moveTo>
                  <a:pt x="19076" y="18895"/>
                </a:moveTo>
                <a:lnTo>
                  <a:pt x="19106" y="18903"/>
                </a:lnTo>
                <a:cubicBezTo>
                  <a:pt x="19163" y="18905"/>
                  <a:pt x="19220" y="18919"/>
                  <a:pt x="19275" y="18945"/>
                </a:cubicBezTo>
                <a:cubicBezTo>
                  <a:pt x="19285" y="18943"/>
                  <a:pt x="19294" y="18948"/>
                  <a:pt x="19304" y="18953"/>
                </a:cubicBezTo>
                <a:lnTo>
                  <a:pt x="19304" y="18958"/>
                </a:lnTo>
                <a:cubicBezTo>
                  <a:pt x="19857" y="19202"/>
                  <a:pt x="20305" y="20237"/>
                  <a:pt x="20471" y="21600"/>
                </a:cubicBezTo>
                <a:lnTo>
                  <a:pt x="20227" y="21600"/>
                </a:lnTo>
                <a:cubicBezTo>
                  <a:pt x="20079" y="20586"/>
                  <a:pt x="19742" y="19817"/>
                  <a:pt x="19328" y="19579"/>
                </a:cubicBezTo>
                <a:cubicBezTo>
                  <a:pt x="19389" y="20408"/>
                  <a:pt x="19570" y="21125"/>
                  <a:pt x="19823" y="21600"/>
                </a:cubicBezTo>
                <a:lnTo>
                  <a:pt x="19479" y="21600"/>
                </a:lnTo>
                <a:cubicBezTo>
                  <a:pt x="19273" y="21036"/>
                  <a:pt x="19134" y="20308"/>
                  <a:pt x="19091" y="19500"/>
                </a:cubicBezTo>
                <a:cubicBezTo>
                  <a:pt x="19091" y="19500"/>
                  <a:pt x="19091" y="19500"/>
                  <a:pt x="19090" y="19500"/>
                </a:cubicBezTo>
                <a:lnTo>
                  <a:pt x="19089" y="19468"/>
                </a:lnTo>
                <a:cubicBezTo>
                  <a:pt x="19080" y="19325"/>
                  <a:pt x="19076" y="19179"/>
                  <a:pt x="19076" y="19031"/>
                </a:cubicBezTo>
                <a:cubicBezTo>
                  <a:pt x="19074" y="19005"/>
                  <a:pt x="19074" y="18978"/>
                  <a:pt x="19074" y="18951"/>
                </a:cubicBezTo>
                <a:lnTo>
                  <a:pt x="19075" y="18897"/>
                </a:lnTo>
                <a:lnTo>
                  <a:pt x="19076" y="18897"/>
                </a:lnTo>
                <a:close/>
                <a:moveTo>
                  <a:pt x="19035" y="18895"/>
                </a:moveTo>
                <a:lnTo>
                  <a:pt x="19035" y="18897"/>
                </a:lnTo>
                <a:lnTo>
                  <a:pt x="19036" y="18897"/>
                </a:lnTo>
                <a:lnTo>
                  <a:pt x="19037" y="18951"/>
                </a:lnTo>
                <a:cubicBezTo>
                  <a:pt x="19037" y="18978"/>
                  <a:pt x="19037" y="19005"/>
                  <a:pt x="19035" y="19031"/>
                </a:cubicBezTo>
                <a:cubicBezTo>
                  <a:pt x="19035" y="19179"/>
                  <a:pt x="19031" y="19325"/>
                  <a:pt x="19022" y="19468"/>
                </a:cubicBezTo>
                <a:lnTo>
                  <a:pt x="19021" y="19500"/>
                </a:lnTo>
                <a:cubicBezTo>
                  <a:pt x="19020" y="19500"/>
                  <a:pt x="19020" y="19500"/>
                  <a:pt x="19020" y="19500"/>
                </a:cubicBezTo>
                <a:cubicBezTo>
                  <a:pt x="18977" y="20308"/>
                  <a:pt x="18837" y="21036"/>
                  <a:pt x="18632" y="21600"/>
                </a:cubicBezTo>
                <a:lnTo>
                  <a:pt x="18288" y="21600"/>
                </a:lnTo>
                <a:cubicBezTo>
                  <a:pt x="18541" y="21125"/>
                  <a:pt x="18722" y="20408"/>
                  <a:pt x="18783" y="19579"/>
                </a:cubicBezTo>
                <a:cubicBezTo>
                  <a:pt x="18369" y="19817"/>
                  <a:pt x="18031" y="20586"/>
                  <a:pt x="17884" y="21600"/>
                </a:cubicBezTo>
                <a:lnTo>
                  <a:pt x="17640" y="21600"/>
                </a:lnTo>
                <a:cubicBezTo>
                  <a:pt x="17805" y="20237"/>
                  <a:pt x="18254" y="19202"/>
                  <a:pt x="18807" y="18958"/>
                </a:cubicBezTo>
                <a:lnTo>
                  <a:pt x="18807" y="18953"/>
                </a:lnTo>
                <a:cubicBezTo>
                  <a:pt x="18817" y="18948"/>
                  <a:pt x="18826" y="18943"/>
                  <a:pt x="18836" y="18945"/>
                </a:cubicBezTo>
                <a:cubicBezTo>
                  <a:pt x="18891" y="18919"/>
                  <a:pt x="18948" y="18905"/>
                  <a:pt x="19005" y="18903"/>
                </a:cubicBezTo>
                <a:close/>
                <a:moveTo>
                  <a:pt x="16078" y="18895"/>
                </a:moveTo>
                <a:lnTo>
                  <a:pt x="16108" y="18903"/>
                </a:lnTo>
                <a:cubicBezTo>
                  <a:pt x="16165" y="18905"/>
                  <a:pt x="16222" y="18919"/>
                  <a:pt x="16277" y="18945"/>
                </a:cubicBezTo>
                <a:cubicBezTo>
                  <a:pt x="16287" y="18943"/>
                  <a:pt x="16296" y="18948"/>
                  <a:pt x="16306" y="18953"/>
                </a:cubicBezTo>
                <a:lnTo>
                  <a:pt x="16306" y="18958"/>
                </a:lnTo>
                <a:cubicBezTo>
                  <a:pt x="16859" y="19202"/>
                  <a:pt x="17308" y="20237"/>
                  <a:pt x="17473" y="21600"/>
                </a:cubicBezTo>
                <a:lnTo>
                  <a:pt x="17229" y="21600"/>
                </a:lnTo>
                <a:cubicBezTo>
                  <a:pt x="17082" y="20586"/>
                  <a:pt x="16744" y="19817"/>
                  <a:pt x="16330" y="19579"/>
                </a:cubicBezTo>
                <a:cubicBezTo>
                  <a:pt x="16391" y="20408"/>
                  <a:pt x="16572" y="21125"/>
                  <a:pt x="16825" y="21600"/>
                </a:cubicBezTo>
                <a:lnTo>
                  <a:pt x="16481" y="21600"/>
                </a:lnTo>
                <a:cubicBezTo>
                  <a:pt x="16276" y="21036"/>
                  <a:pt x="16136" y="20308"/>
                  <a:pt x="16093" y="19500"/>
                </a:cubicBezTo>
                <a:cubicBezTo>
                  <a:pt x="16093" y="19500"/>
                  <a:pt x="16093" y="19500"/>
                  <a:pt x="16092" y="19500"/>
                </a:cubicBezTo>
                <a:lnTo>
                  <a:pt x="16091" y="19468"/>
                </a:lnTo>
                <a:cubicBezTo>
                  <a:pt x="16082" y="19325"/>
                  <a:pt x="16078" y="19179"/>
                  <a:pt x="16078" y="19031"/>
                </a:cubicBezTo>
                <a:cubicBezTo>
                  <a:pt x="16076" y="19005"/>
                  <a:pt x="16076" y="18978"/>
                  <a:pt x="16076" y="18951"/>
                </a:cubicBezTo>
                <a:lnTo>
                  <a:pt x="16077" y="18897"/>
                </a:lnTo>
                <a:lnTo>
                  <a:pt x="16078" y="18897"/>
                </a:lnTo>
                <a:close/>
                <a:moveTo>
                  <a:pt x="16037" y="18895"/>
                </a:moveTo>
                <a:lnTo>
                  <a:pt x="16037" y="18897"/>
                </a:lnTo>
                <a:lnTo>
                  <a:pt x="16038" y="18897"/>
                </a:lnTo>
                <a:lnTo>
                  <a:pt x="16039" y="18951"/>
                </a:lnTo>
                <a:cubicBezTo>
                  <a:pt x="16039" y="18978"/>
                  <a:pt x="16039" y="19005"/>
                  <a:pt x="16037" y="19031"/>
                </a:cubicBezTo>
                <a:cubicBezTo>
                  <a:pt x="16037" y="19179"/>
                  <a:pt x="16033" y="19325"/>
                  <a:pt x="16024" y="19468"/>
                </a:cubicBezTo>
                <a:lnTo>
                  <a:pt x="16023" y="19500"/>
                </a:lnTo>
                <a:cubicBezTo>
                  <a:pt x="16022" y="19500"/>
                  <a:pt x="16022" y="19500"/>
                  <a:pt x="16022" y="19500"/>
                </a:cubicBezTo>
                <a:cubicBezTo>
                  <a:pt x="15979" y="20308"/>
                  <a:pt x="15839" y="21036"/>
                  <a:pt x="15634" y="21600"/>
                </a:cubicBezTo>
                <a:lnTo>
                  <a:pt x="15290" y="21600"/>
                </a:lnTo>
                <a:cubicBezTo>
                  <a:pt x="15543" y="21125"/>
                  <a:pt x="15724" y="20408"/>
                  <a:pt x="15785" y="19579"/>
                </a:cubicBezTo>
                <a:cubicBezTo>
                  <a:pt x="15371" y="19817"/>
                  <a:pt x="15034" y="20586"/>
                  <a:pt x="14886" y="21600"/>
                </a:cubicBezTo>
                <a:lnTo>
                  <a:pt x="14642" y="21600"/>
                </a:lnTo>
                <a:cubicBezTo>
                  <a:pt x="14808" y="20237"/>
                  <a:pt x="15256" y="19202"/>
                  <a:pt x="15809" y="18958"/>
                </a:cubicBezTo>
                <a:lnTo>
                  <a:pt x="15809" y="18953"/>
                </a:lnTo>
                <a:cubicBezTo>
                  <a:pt x="15819" y="18948"/>
                  <a:pt x="15828" y="18943"/>
                  <a:pt x="15838" y="18945"/>
                </a:cubicBezTo>
                <a:cubicBezTo>
                  <a:pt x="15893" y="18919"/>
                  <a:pt x="15950" y="18905"/>
                  <a:pt x="16007" y="18903"/>
                </a:cubicBezTo>
                <a:close/>
                <a:moveTo>
                  <a:pt x="13080" y="18895"/>
                </a:moveTo>
                <a:lnTo>
                  <a:pt x="13110" y="18903"/>
                </a:lnTo>
                <a:cubicBezTo>
                  <a:pt x="13167" y="18905"/>
                  <a:pt x="13224" y="18919"/>
                  <a:pt x="13279" y="18945"/>
                </a:cubicBezTo>
                <a:cubicBezTo>
                  <a:pt x="13289" y="18943"/>
                  <a:pt x="13298" y="18948"/>
                  <a:pt x="13308" y="18953"/>
                </a:cubicBezTo>
                <a:lnTo>
                  <a:pt x="13308" y="18958"/>
                </a:lnTo>
                <a:cubicBezTo>
                  <a:pt x="13861" y="19202"/>
                  <a:pt x="14310" y="20237"/>
                  <a:pt x="14475" y="21600"/>
                </a:cubicBezTo>
                <a:lnTo>
                  <a:pt x="14231" y="21600"/>
                </a:lnTo>
                <a:cubicBezTo>
                  <a:pt x="14084" y="20586"/>
                  <a:pt x="13746" y="19817"/>
                  <a:pt x="13332" y="19579"/>
                </a:cubicBezTo>
                <a:cubicBezTo>
                  <a:pt x="13393" y="20408"/>
                  <a:pt x="13574" y="21125"/>
                  <a:pt x="13828" y="21600"/>
                </a:cubicBezTo>
                <a:lnTo>
                  <a:pt x="13483" y="21600"/>
                </a:lnTo>
                <a:cubicBezTo>
                  <a:pt x="13278" y="21036"/>
                  <a:pt x="13138" y="20308"/>
                  <a:pt x="13095" y="19500"/>
                </a:cubicBezTo>
                <a:cubicBezTo>
                  <a:pt x="13095" y="19500"/>
                  <a:pt x="13095" y="19500"/>
                  <a:pt x="13094" y="19500"/>
                </a:cubicBezTo>
                <a:lnTo>
                  <a:pt x="13093" y="19468"/>
                </a:lnTo>
                <a:cubicBezTo>
                  <a:pt x="13084" y="19325"/>
                  <a:pt x="13080" y="19179"/>
                  <a:pt x="13080" y="19031"/>
                </a:cubicBezTo>
                <a:cubicBezTo>
                  <a:pt x="13078" y="19005"/>
                  <a:pt x="13078" y="18978"/>
                  <a:pt x="13078" y="18951"/>
                </a:cubicBezTo>
                <a:lnTo>
                  <a:pt x="13079" y="18897"/>
                </a:lnTo>
                <a:lnTo>
                  <a:pt x="13080" y="18897"/>
                </a:lnTo>
                <a:close/>
                <a:moveTo>
                  <a:pt x="13039" y="18895"/>
                </a:moveTo>
                <a:lnTo>
                  <a:pt x="13040" y="18897"/>
                </a:lnTo>
                <a:lnTo>
                  <a:pt x="13040" y="18897"/>
                </a:lnTo>
                <a:lnTo>
                  <a:pt x="13041" y="18951"/>
                </a:lnTo>
                <a:cubicBezTo>
                  <a:pt x="13041" y="18978"/>
                  <a:pt x="13041" y="19005"/>
                  <a:pt x="13039" y="19031"/>
                </a:cubicBezTo>
                <a:cubicBezTo>
                  <a:pt x="13039" y="19179"/>
                  <a:pt x="13035" y="19325"/>
                  <a:pt x="13026" y="19468"/>
                </a:cubicBezTo>
                <a:lnTo>
                  <a:pt x="13025" y="19500"/>
                </a:lnTo>
                <a:cubicBezTo>
                  <a:pt x="13025" y="19500"/>
                  <a:pt x="13024" y="19500"/>
                  <a:pt x="13024" y="19500"/>
                </a:cubicBezTo>
                <a:cubicBezTo>
                  <a:pt x="12981" y="20308"/>
                  <a:pt x="12842" y="21036"/>
                  <a:pt x="12636" y="21600"/>
                </a:cubicBezTo>
                <a:lnTo>
                  <a:pt x="12292" y="21600"/>
                </a:lnTo>
                <a:cubicBezTo>
                  <a:pt x="12545" y="21125"/>
                  <a:pt x="12726" y="20408"/>
                  <a:pt x="12787" y="19579"/>
                </a:cubicBezTo>
                <a:cubicBezTo>
                  <a:pt x="12373" y="19817"/>
                  <a:pt x="12036" y="20586"/>
                  <a:pt x="11888" y="21600"/>
                </a:cubicBezTo>
                <a:lnTo>
                  <a:pt x="11644" y="21600"/>
                </a:lnTo>
                <a:cubicBezTo>
                  <a:pt x="11810" y="20237"/>
                  <a:pt x="12258" y="19202"/>
                  <a:pt x="12811" y="18958"/>
                </a:cubicBezTo>
                <a:lnTo>
                  <a:pt x="12811" y="18953"/>
                </a:lnTo>
                <a:cubicBezTo>
                  <a:pt x="12821" y="18948"/>
                  <a:pt x="12830" y="18943"/>
                  <a:pt x="12840" y="18945"/>
                </a:cubicBezTo>
                <a:cubicBezTo>
                  <a:pt x="12895" y="18919"/>
                  <a:pt x="12952" y="18905"/>
                  <a:pt x="13009" y="18903"/>
                </a:cubicBezTo>
                <a:close/>
                <a:moveTo>
                  <a:pt x="10082" y="18895"/>
                </a:moveTo>
                <a:lnTo>
                  <a:pt x="10112" y="18903"/>
                </a:lnTo>
                <a:cubicBezTo>
                  <a:pt x="10170" y="18905"/>
                  <a:pt x="10226" y="18919"/>
                  <a:pt x="10281" y="18945"/>
                </a:cubicBezTo>
                <a:cubicBezTo>
                  <a:pt x="10291" y="18943"/>
                  <a:pt x="10301" y="18948"/>
                  <a:pt x="10310" y="18953"/>
                </a:cubicBezTo>
                <a:lnTo>
                  <a:pt x="10310" y="18958"/>
                </a:lnTo>
                <a:cubicBezTo>
                  <a:pt x="10863" y="19202"/>
                  <a:pt x="11312" y="20237"/>
                  <a:pt x="11477" y="21600"/>
                </a:cubicBezTo>
                <a:lnTo>
                  <a:pt x="11233" y="21600"/>
                </a:lnTo>
                <a:cubicBezTo>
                  <a:pt x="11086" y="20586"/>
                  <a:pt x="10748" y="19817"/>
                  <a:pt x="10334" y="19579"/>
                </a:cubicBezTo>
                <a:cubicBezTo>
                  <a:pt x="10395" y="20408"/>
                  <a:pt x="10576" y="21125"/>
                  <a:pt x="10830" y="21600"/>
                </a:cubicBezTo>
                <a:lnTo>
                  <a:pt x="10485" y="21600"/>
                </a:lnTo>
                <a:cubicBezTo>
                  <a:pt x="10280" y="21036"/>
                  <a:pt x="10141" y="20308"/>
                  <a:pt x="10097" y="19500"/>
                </a:cubicBezTo>
                <a:cubicBezTo>
                  <a:pt x="10097" y="19500"/>
                  <a:pt x="10097" y="19500"/>
                  <a:pt x="10097" y="19500"/>
                </a:cubicBezTo>
                <a:lnTo>
                  <a:pt x="10096" y="19468"/>
                </a:lnTo>
                <a:cubicBezTo>
                  <a:pt x="10087" y="19325"/>
                  <a:pt x="10082" y="19179"/>
                  <a:pt x="10082" y="19031"/>
                </a:cubicBezTo>
                <a:cubicBezTo>
                  <a:pt x="10080" y="19005"/>
                  <a:pt x="10080" y="18978"/>
                  <a:pt x="10080" y="18951"/>
                </a:cubicBezTo>
                <a:lnTo>
                  <a:pt x="10081" y="18897"/>
                </a:lnTo>
                <a:lnTo>
                  <a:pt x="10082" y="18897"/>
                </a:lnTo>
                <a:close/>
                <a:moveTo>
                  <a:pt x="10042" y="18895"/>
                </a:moveTo>
                <a:lnTo>
                  <a:pt x="10042" y="18897"/>
                </a:lnTo>
                <a:lnTo>
                  <a:pt x="10042" y="18897"/>
                </a:lnTo>
                <a:lnTo>
                  <a:pt x="10044" y="18951"/>
                </a:lnTo>
                <a:cubicBezTo>
                  <a:pt x="10044" y="18978"/>
                  <a:pt x="10043" y="19005"/>
                  <a:pt x="10041" y="19031"/>
                </a:cubicBezTo>
                <a:cubicBezTo>
                  <a:pt x="10041" y="19179"/>
                  <a:pt x="10037" y="19325"/>
                  <a:pt x="10028" y="19468"/>
                </a:cubicBezTo>
                <a:lnTo>
                  <a:pt x="10027" y="19500"/>
                </a:lnTo>
                <a:cubicBezTo>
                  <a:pt x="10027" y="19500"/>
                  <a:pt x="10026" y="19500"/>
                  <a:pt x="10026" y="19500"/>
                </a:cubicBezTo>
                <a:cubicBezTo>
                  <a:pt x="9983" y="20308"/>
                  <a:pt x="9844" y="21036"/>
                  <a:pt x="9638" y="21600"/>
                </a:cubicBezTo>
                <a:lnTo>
                  <a:pt x="9294" y="21600"/>
                </a:lnTo>
                <a:cubicBezTo>
                  <a:pt x="9547" y="21125"/>
                  <a:pt x="9728" y="20408"/>
                  <a:pt x="9790" y="19579"/>
                </a:cubicBezTo>
                <a:cubicBezTo>
                  <a:pt x="9375" y="19817"/>
                  <a:pt x="9038" y="20586"/>
                  <a:pt x="8890" y="21600"/>
                </a:cubicBezTo>
                <a:lnTo>
                  <a:pt x="8646" y="21600"/>
                </a:lnTo>
                <a:cubicBezTo>
                  <a:pt x="8812" y="20237"/>
                  <a:pt x="9260" y="19202"/>
                  <a:pt x="9813" y="18958"/>
                </a:cubicBezTo>
                <a:lnTo>
                  <a:pt x="9813" y="18953"/>
                </a:lnTo>
                <a:cubicBezTo>
                  <a:pt x="9823" y="18948"/>
                  <a:pt x="9832" y="18943"/>
                  <a:pt x="9842" y="18945"/>
                </a:cubicBezTo>
                <a:cubicBezTo>
                  <a:pt x="9897" y="18919"/>
                  <a:pt x="9954" y="18905"/>
                  <a:pt x="10011" y="18903"/>
                </a:cubicBezTo>
                <a:close/>
                <a:moveTo>
                  <a:pt x="7084" y="18895"/>
                </a:moveTo>
                <a:lnTo>
                  <a:pt x="7114" y="18903"/>
                </a:lnTo>
                <a:cubicBezTo>
                  <a:pt x="7172" y="18905"/>
                  <a:pt x="7228" y="18919"/>
                  <a:pt x="7283" y="18945"/>
                </a:cubicBezTo>
                <a:cubicBezTo>
                  <a:pt x="7293" y="18943"/>
                  <a:pt x="7303" y="18948"/>
                  <a:pt x="7312" y="18953"/>
                </a:cubicBezTo>
                <a:lnTo>
                  <a:pt x="7312" y="18958"/>
                </a:lnTo>
                <a:cubicBezTo>
                  <a:pt x="7865" y="19202"/>
                  <a:pt x="8314" y="20237"/>
                  <a:pt x="8479" y="21600"/>
                </a:cubicBezTo>
                <a:lnTo>
                  <a:pt x="8236" y="21600"/>
                </a:lnTo>
                <a:cubicBezTo>
                  <a:pt x="8088" y="20586"/>
                  <a:pt x="7751" y="19817"/>
                  <a:pt x="7336" y="19579"/>
                </a:cubicBezTo>
                <a:cubicBezTo>
                  <a:pt x="7397" y="20408"/>
                  <a:pt x="7578" y="21125"/>
                  <a:pt x="7832" y="21600"/>
                </a:cubicBezTo>
                <a:lnTo>
                  <a:pt x="7488" y="21600"/>
                </a:lnTo>
                <a:cubicBezTo>
                  <a:pt x="7282" y="21036"/>
                  <a:pt x="7143" y="20308"/>
                  <a:pt x="7099" y="19500"/>
                </a:cubicBezTo>
                <a:cubicBezTo>
                  <a:pt x="7099" y="19500"/>
                  <a:pt x="7099" y="19500"/>
                  <a:pt x="7099" y="19500"/>
                </a:cubicBezTo>
                <a:lnTo>
                  <a:pt x="7098" y="19468"/>
                </a:lnTo>
                <a:cubicBezTo>
                  <a:pt x="7089" y="19325"/>
                  <a:pt x="7084" y="19179"/>
                  <a:pt x="7084" y="19031"/>
                </a:cubicBezTo>
                <a:cubicBezTo>
                  <a:pt x="7082" y="19005"/>
                  <a:pt x="7082" y="18978"/>
                  <a:pt x="7082" y="18951"/>
                </a:cubicBezTo>
                <a:lnTo>
                  <a:pt x="7083" y="18897"/>
                </a:lnTo>
                <a:lnTo>
                  <a:pt x="7084" y="18897"/>
                </a:lnTo>
                <a:close/>
                <a:moveTo>
                  <a:pt x="7044" y="18895"/>
                </a:moveTo>
                <a:lnTo>
                  <a:pt x="7044" y="18897"/>
                </a:lnTo>
                <a:lnTo>
                  <a:pt x="7045" y="18897"/>
                </a:lnTo>
                <a:lnTo>
                  <a:pt x="7046" y="18951"/>
                </a:lnTo>
                <a:cubicBezTo>
                  <a:pt x="7046" y="18978"/>
                  <a:pt x="7046" y="19005"/>
                  <a:pt x="7043" y="19031"/>
                </a:cubicBezTo>
                <a:cubicBezTo>
                  <a:pt x="7043" y="19179"/>
                  <a:pt x="7039" y="19325"/>
                  <a:pt x="7030" y="19468"/>
                </a:cubicBezTo>
                <a:lnTo>
                  <a:pt x="7029" y="19500"/>
                </a:lnTo>
                <a:cubicBezTo>
                  <a:pt x="7029" y="19500"/>
                  <a:pt x="7028" y="19500"/>
                  <a:pt x="7028" y="19500"/>
                </a:cubicBezTo>
                <a:cubicBezTo>
                  <a:pt x="6985" y="20308"/>
                  <a:pt x="6846" y="21036"/>
                  <a:pt x="6640" y="21600"/>
                </a:cubicBezTo>
                <a:lnTo>
                  <a:pt x="6296" y="21600"/>
                </a:lnTo>
                <a:cubicBezTo>
                  <a:pt x="6549" y="21125"/>
                  <a:pt x="6731" y="20408"/>
                  <a:pt x="6792" y="19579"/>
                </a:cubicBezTo>
                <a:cubicBezTo>
                  <a:pt x="6377" y="19817"/>
                  <a:pt x="6040" y="20586"/>
                  <a:pt x="5892" y="21600"/>
                </a:cubicBezTo>
                <a:lnTo>
                  <a:pt x="5648" y="21600"/>
                </a:lnTo>
                <a:cubicBezTo>
                  <a:pt x="5814" y="20237"/>
                  <a:pt x="6262" y="19202"/>
                  <a:pt x="6815" y="18958"/>
                </a:cubicBezTo>
                <a:lnTo>
                  <a:pt x="6816" y="18953"/>
                </a:lnTo>
                <a:cubicBezTo>
                  <a:pt x="6825" y="18948"/>
                  <a:pt x="6834" y="18943"/>
                  <a:pt x="6844" y="18945"/>
                </a:cubicBezTo>
                <a:cubicBezTo>
                  <a:pt x="6900" y="18919"/>
                  <a:pt x="6956" y="18905"/>
                  <a:pt x="7013" y="18903"/>
                </a:cubicBezTo>
                <a:close/>
                <a:moveTo>
                  <a:pt x="4086" y="18895"/>
                </a:moveTo>
                <a:lnTo>
                  <a:pt x="4116" y="18903"/>
                </a:lnTo>
                <a:cubicBezTo>
                  <a:pt x="4174" y="18905"/>
                  <a:pt x="4230" y="18919"/>
                  <a:pt x="4285" y="18945"/>
                </a:cubicBezTo>
                <a:cubicBezTo>
                  <a:pt x="4295" y="18943"/>
                  <a:pt x="4305" y="18948"/>
                  <a:pt x="4314" y="18953"/>
                </a:cubicBezTo>
                <a:lnTo>
                  <a:pt x="4314" y="18958"/>
                </a:lnTo>
                <a:cubicBezTo>
                  <a:pt x="4867" y="19202"/>
                  <a:pt x="5316" y="20237"/>
                  <a:pt x="5481" y="21600"/>
                </a:cubicBezTo>
                <a:lnTo>
                  <a:pt x="5238" y="21600"/>
                </a:lnTo>
                <a:cubicBezTo>
                  <a:pt x="5090" y="20586"/>
                  <a:pt x="4753" y="19817"/>
                  <a:pt x="4338" y="19579"/>
                </a:cubicBezTo>
                <a:cubicBezTo>
                  <a:pt x="4399" y="20408"/>
                  <a:pt x="4580" y="21125"/>
                  <a:pt x="4834" y="21600"/>
                </a:cubicBezTo>
                <a:lnTo>
                  <a:pt x="4490" y="21600"/>
                </a:lnTo>
                <a:cubicBezTo>
                  <a:pt x="4284" y="21036"/>
                  <a:pt x="4145" y="20308"/>
                  <a:pt x="4102" y="19500"/>
                </a:cubicBezTo>
                <a:cubicBezTo>
                  <a:pt x="4101" y="19500"/>
                  <a:pt x="4101" y="19500"/>
                  <a:pt x="4101" y="19500"/>
                </a:cubicBezTo>
                <a:lnTo>
                  <a:pt x="4100" y="19468"/>
                </a:lnTo>
                <a:cubicBezTo>
                  <a:pt x="4091" y="19325"/>
                  <a:pt x="4086" y="19179"/>
                  <a:pt x="4087" y="19031"/>
                </a:cubicBezTo>
                <a:cubicBezTo>
                  <a:pt x="4084" y="19005"/>
                  <a:pt x="4084" y="18978"/>
                  <a:pt x="4084" y="18951"/>
                </a:cubicBezTo>
                <a:lnTo>
                  <a:pt x="4085" y="18897"/>
                </a:lnTo>
                <a:lnTo>
                  <a:pt x="4086" y="18897"/>
                </a:lnTo>
                <a:close/>
                <a:moveTo>
                  <a:pt x="4046" y="18895"/>
                </a:moveTo>
                <a:lnTo>
                  <a:pt x="4046" y="18897"/>
                </a:lnTo>
                <a:lnTo>
                  <a:pt x="4047" y="18897"/>
                </a:lnTo>
                <a:lnTo>
                  <a:pt x="4048" y="18951"/>
                </a:lnTo>
                <a:cubicBezTo>
                  <a:pt x="4048" y="18978"/>
                  <a:pt x="4048" y="19005"/>
                  <a:pt x="4045" y="19031"/>
                </a:cubicBezTo>
                <a:cubicBezTo>
                  <a:pt x="4045" y="19179"/>
                  <a:pt x="4041" y="19325"/>
                  <a:pt x="4032" y="19468"/>
                </a:cubicBezTo>
                <a:lnTo>
                  <a:pt x="4031" y="19500"/>
                </a:lnTo>
                <a:cubicBezTo>
                  <a:pt x="4031" y="19500"/>
                  <a:pt x="4031" y="19500"/>
                  <a:pt x="4030" y="19500"/>
                </a:cubicBezTo>
                <a:cubicBezTo>
                  <a:pt x="3987" y="20308"/>
                  <a:pt x="3848" y="21036"/>
                  <a:pt x="3642" y="21600"/>
                </a:cubicBezTo>
                <a:lnTo>
                  <a:pt x="3298" y="21600"/>
                </a:lnTo>
                <a:cubicBezTo>
                  <a:pt x="3552" y="21125"/>
                  <a:pt x="3733" y="20408"/>
                  <a:pt x="3794" y="19579"/>
                </a:cubicBezTo>
                <a:cubicBezTo>
                  <a:pt x="3379" y="19817"/>
                  <a:pt x="3042" y="20586"/>
                  <a:pt x="2894" y="21600"/>
                </a:cubicBezTo>
                <a:lnTo>
                  <a:pt x="2650" y="21600"/>
                </a:lnTo>
                <a:cubicBezTo>
                  <a:pt x="2816" y="20237"/>
                  <a:pt x="3265" y="19202"/>
                  <a:pt x="3817" y="18958"/>
                </a:cubicBezTo>
                <a:lnTo>
                  <a:pt x="3818" y="18953"/>
                </a:lnTo>
                <a:cubicBezTo>
                  <a:pt x="3827" y="18948"/>
                  <a:pt x="3836" y="18943"/>
                  <a:pt x="3846" y="18945"/>
                </a:cubicBezTo>
                <a:cubicBezTo>
                  <a:pt x="3902" y="18919"/>
                  <a:pt x="3958" y="18905"/>
                  <a:pt x="4015" y="18903"/>
                </a:cubicBezTo>
                <a:close/>
                <a:moveTo>
                  <a:pt x="1088" y="18895"/>
                </a:moveTo>
                <a:lnTo>
                  <a:pt x="1118" y="18903"/>
                </a:lnTo>
                <a:cubicBezTo>
                  <a:pt x="1176" y="18905"/>
                  <a:pt x="1232" y="18919"/>
                  <a:pt x="1288" y="18945"/>
                </a:cubicBezTo>
                <a:cubicBezTo>
                  <a:pt x="1297" y="18943"/>
                  <a:pt x="1307" y="18948"/>
                  <a:pt x="1316" y="18953"/>
                </a:cubicBezTo>
                <a:lnTo>
                  <a:pt x="1316" y="18958"/>
                </a:lnTo>
                <a:cubicBezTo>
                  <a:pt x="1869" y="19202"/>
                  <a:pt x="2318" y="20237"/>
                  <a:pt x="2483" y="21600"/>
                </a:cubicBezTo>
                <a:lnTo>
                  <a:pt x="2240" y="21600"/>
                </a:lnTo>
                <a:cubicBezTo>
                  <a:pt x="2092" y="20586"/>
                  <a:pt x="1755" y="19817"/>
                  <a:pt x="1340" y="19579"/>
                </a:cubicBezTo>
                <a:cubicBezTo>
                  <a:pt x="1401" y="20408"/>
                  <a:pt x="1582" y="21125"/>
                  <a:pt x="1836" y="21600"/>
                </a:cubicBezTo>
                <a:lnTo>
                  <a:pt x="1492" y="21600"/>
                </a:lnTo>
                <a:cubicBezTo>
                  <a:pt x="1286" y="21036"/>
                  <a:pt x="1147" y="20308"/>
                  <a:pt x="1104" y="19500"/>
                </a:cubicBezTo>
                <a:cubicBezTo>
                  <a:pt x="1103" y="19500"/>
                  <a:pt x="1103" y="19500"/>
                  <a:pt x="1103" y="19500"/>
                </a:cubicBezTo>
                <a:lnTo>
                  <a:pt x="1102" y="19468"/>
                </a:lnTo>
                <a:cubicBezTo>
                  <a:pt x="1093" y="19325"/>
                  <a:pt x="1089" y="19179"/>
                  <a:pt x="1089" y="19031"/>
                </a:cubicBezTo>
                <a:cubicBezTo>
                  <a:pt x="1086" y="19005"/>
                  <a:pt x="1086" y="18978"/>
                  <a:pt x="1086" y="18951"/>
                </a:cubicBezTo>
                <a:lnTo>
                  <a:pt x="1087" y="18897"/>
                </a:lnTo>
                <a:lnTo>
                  <a:pt x="1088" y="18897"/>
                </a:lnTo>
                <a:close/>
                <a:moveTo>
                  <a:pt x="1048" y="18895"/>
                </a:moveTo>
                <a:lnTo>
                  <a:pt x="1048" y="18897"/>
                </a:lnTo>
                <a:lnTo>
                  <a:pt x="1049" y="18897"/>
                </a:lnTo>
                <a:lnTo>
                  <a:pt x="1050" y="18951"/>
                </a:lnTo>
                <a:cubicBezTo>
                  <a:pt x="1050" y="18978"/>
                  <a:pt x="1050" y="19005"/>
                  <a:pt x="1047" y="19031"/>
                </a:cubicBezTo>
                <a:cubicBezTo>
                  <a:pt x="1047" y="19179"/>
                  <a:pt x="1043" y="19325"/>
                  <a:pt x="1034" y="19468"/>
                </a:cubicBezTo>
                <a:lnTo>
                  <a:pt x="1033" y="19500"/>
                </a:lnTo>
                <a:cubicBezTo>
                  <a:pt x="1033" y="19500"/>
                  <a:pt x="1033" y="19500"/>
                  <a:pt x="1032" y="19500"/>
                </a:cubicBezTo>
                <a:cubicBezTo>
                  <a:pt x="989" y="20310"/>
                  <a:pt x="849" y="21039"/>
                  <a:pt x="642" y="21600"/>
                </a:cubicBezTo>
                <a:lnTo>
                  <a:pt x="301" y="21600"/>
                </a:lnTo>
                <a:cubicBezTo>
                  <a:pt x="554" y="21125"/>
                  <a:pt x="735" y="20407"/>
                  <a:pt x="796" y="19579"/>
                </a:cubicBezTo>
                <a:cubicBezTo>
                  <a:pt x="459" y="19772"/>
                  <a:pt x="173" y="20317"/>
                  <a:pt x="0" y="21062"/>
                </a:cubicBezTo>
                <a:lnTo>
                  <a:pt x="0" y="20085"/>
                </a:lnTo>
                <a:cubicBezTo>
                  <a:pt x="215" y="19504"/>
                  <a:pt x="500" y="19099"/>
                  <a:pt x="820" y="18958"/>
                </a:cubicBezTo>
                <a:lnTo>
                  <a:pt x="820" y="18953"/>
                </a:lnTo>
                <a:cubicBezTo>
                  <a:pt x="829" y="18948"/>
                  <a:pt x="839" y="18943"/>
                  <a:pt x="848" y="18945"/>
                </a:cubicBezTo>
                <a:cubicBezTo>
                  <a:pt x="904" y="18919"/>
                  <a:pt x="960" y="18905"/>
                  <a:pt x="1018" y="18903"/>
                </a:cubicBezTo>
                <a:close/>
                <a:moveTo>
                  <a:pt x="20290" y="15614"/>
                </a:moveTo>
                <a:cubicBezTo>
                  <a:pt x="19803" y="15891"/>
                  <a:pt x="19422" y="16898"/>
                  <a:pt x="19328" y="18168"/>
                </a:cubicBezTo>
                <a:cubicBezTo>
                  <a:pt x="19815" y="17890"/>
                  <a:pt x="20196" y="16884"/>
                  <a:pt x="20290" y="15614"/>
                </a:cubicBezTo>
                <a:close/>
                <a:moveTo>
                  <a:pt x="17821" y="15614"/>
                </a:moveTo>
                <a:cubicBezTo>
                  <a:pt x="17915" y="16884"/>
                  <a:pt x="18296" y="17890"/>
                  <a:pt x="18783" y="18168"/>
                </a:cubicBezTo>
                <a:cubicBezTo>
                  <a:pt x="18689" y="16898"/>
                  <a:pt x="18308" y="15891"/>
                  <a:pt x="17821" y="15614"/>
                </a:cubicBezTo>
                <a:close/>
                <a:moveTo>
                  <a:pt x="17292" y="15614"/>
                </a:moveTo>
                <a:cubicBezTo>
                  <a:pt x="16805" y="15891"/>
                  <a:pt x="16424" y="16898"/>
                  <a:pt x="16330" y="18168"/>
                </a:cubicBezTo>
                <a:cubicBezTo>
                  <a:pt x="16817" y="17890"/>
                  <a:pt x="17198" y="16884"/>
                  <a:pt x="17292" y="15614"/>
                </a:cubicBezTo>
                <a:close/>
                <a:moveTo>
                  <a:pt x="14823" y="15614"/>
                </a:moveTo>
                <a:cubicBezTo>
                  <a:pt x="14917" y="16884"/>
                  <a:pt x="15298" y="17890"/>
                  <a:pt x="15785" y="18168"/>
                </a:cubicBezTo>
                <a:cubicBezTo>
                  <a:pt x="15691" y="16898"/>
                  <a:pt x="15310" y="15891"/>
                  <a:pt x="14823" y="15614"/>
                </a:cubicBezTo>
                <a:close/>
                <a:moveTo>
                  <a:pt x="14294" y="15614"/>
                </a:moveTo>
                <a:cubicBezTo>
                  <a:pt x="13807" y="15891"/>
                  <a:pt x="13426" y="16898"/>
                  <a:pt x="13332" y="18168"/>
                </a:cubicBezTo>
                <a:cubicBezTo>
                  <a:pt x="13819" y="17890"/>
                  <a:pt x="14200" y="16884"/>
                  <a:pt x="14294" y="15614"/>
                </a:cubicBezTo>
                <a:close/>
                <a:moveTo>
                  <a:pt x="11825" y="15614"/>
                </a:moveTo>
                <a:cubicBezTo>
                  <a:pt x="11919" y="16884"/>
                  <a:pt x="12300" y="17890"/>
                  <a:pt x="12787" y="18168"/>
                </a:cubicBezTo>
                <a:cubicBezTo>
                  <a:pt x="12693" y="16898"/>
                  <a:pt x="12312" y="15891"/>
                  <a:pt x="11825" y="15614"/>
                </a:cubicBezTo>
                <a:close/>
                <a:moveTo>
                  <a:pt x="11296" y="15614"/>
                </a:moveTo>
                <a:cubicBezTo>
                  <a:pt x="10809" y="15891"/>
                  <a:pt x="10428" y="16898"/>
                  <a:pt x="10334" y="18168"/>
                </a:cubicBezTo>
                <a:cubicBezTo>
                  <a:pt x="10821" y="17890"/>
                  <a:pt x="11202" y="16884"/>
                  <a:pt x="11296" y="15614"/>
                </a:cubicBezTo>
                <a:close/>
                <a:moveTo>
                  <a:pt x="8827" y="15614"/>
                </a:moveTo>
                <a:cubicBezTo>
                  <a:pt x="8921" y="16884"/>
                  <a:pt x="9302" y="17890"/>
                  <a:pt x="9790" y="18168"/>
                </a:cubicBezTo>
                <a:cubicBezTo>
                  <a:pt x="9695" y="16898"/>
                  <a:pt x="9315" y="15891"/>
                  <a:pt x="8827" y="15614"/>
                </a:cubicBezTo>
                <a:close/>
                <a:moveTo>
                  <a:pt x="8299" y="15614"/>
                </a:moveTo>
                <a:cubicBezTo>
                  <a:pt x="7811" y="15891"/>
                  <a:pt x="7430" y="16898"/>
                  <a:pt x="7336" y="18168"/>
                </a:cubicBezTo>
                <a:cubicBezTo>
                  <a:pt x="7824" y="17890"/>
                  <a:pt x="8204" y="16884"/>
                  <a:pt x="8299" y="15614"/>
                </a:cubicBezTo>
                <a:close/>
                <a:moveTo>
                  <a:pt x="5829" y="15614"/>
                </a:moveTo>
                <a:cubicBezTo>
                  <a:pt x="5923" y="16884"/>
                  <a:pt x="6304" y="17890"/>
                  <a:pt x="6792" y="18168"/>
                </a:cubicBezTo>
                <a:cubicBezTo>
                  <a:pt x="6697" y="16898"/>
                  <a:pt x="6317" y="15891"/>
                  <a:pt x="5829" y="15614"/>
                </a:cubicBezTo>
                <a:close/>
                <a:moveTo>
                  <a:pt x="5301" y="15614"/>
                </a:moveTo>
                <a:cubicBezTo>
                  <a:pt x="4813" y="15891"/>
                  <a:pt x="4432" y="16898"/>
                  <a:pt x="4338" y="18168"/>
                </a:cubicBezTo>
                <a:cubicBezTo>
                  <a:pt x="4826" y="17890"/>
                  <a:pt x="5206" y="16884"/>
                  <a:pt x="5301" y="15614"/>
                </a:cubicBezTo>
                <a:close/>
                <a:moveTo>
                  <a:pt x="2831" y="15614"/>
                </a:moveTo>
                <a:cubicBezTo>
                  <a:pt x="2926" y="16884"/>
                  <a:pt x="3306" y="17890"/>
                  <a:pt x="3794" y="18168"/>
                </a:cubicBezTo>
                <a:cubicBezTo>
                  <a:pt x="3699" y="16898"/>
                  <a:pt x="3319" y="15891"/>
                  <a:pt x="2831" y="15614"/>
                </a:cubicBezTo>
                <a:close/>
                <a:moveTo>
                  <a:pt x="2303" y="15614"/>
                </a:moveTo>
                <a:cubicBezTo>
                  <a:pt x="1815" y="15891"/>
                  <a:pt x="1435" y="16898"/>
                  <a:pt x="1340" y="18168"/>
                </a:cubicBezTo>
                <a:cubicBezTo>
                  <a:pt x="1828" y="17890"/>
                  <a:pt x="2208" y="16884"/>
                  <a:pt x="2303" y="15614"/>
                </a:cubicBezTo>
                <a:close/>
                <a:moveTo>
                  <a:pt x="0" y="15122"/>
                </a:moveTo>
                <a:cubicBezTo>
                  <a:pt x="543" y="15550"/>
                  <a:pt x="952" y="16762"/>
                  <a:pt x="1032" y="18246"/>
                </a:cubicBezTo>
                <a:cubicBezTo>
                  <a:pt x="1033" y="18246"/>
                  <a:pt x="1033" y="18246"/>
                  <a:pt x="1033" y="18246"/>
                </a:cubicBezTo>
                <a:lnTo>
                  <a:pt x="1034" y="18278"/>
                </a:lnTo>
                <a:cubicBezTo>
                  <a:pt x="1043" y="18419"/>
                  <a:pt x="1047" y="18564"/>
                  <a:pt x="1047" y="18711"/>
                </a:cubicBezTo>
                <a:cubicBezTo>
                  <a:pt x="1050" y="18737"/>
                  <a:pt x="1050" y="18764"/>
                  <a:pt x="1050" y="18791"/>
                </a:cubicBezTo>
                <a:cubicBezTo>
                  <a:pt x="1050" y="18809"/>
                  <a:pt x="1050" y="18827"/>
                  <a:pt x="1049" y="18844"/>
                </a:cubicBezTo>
                <a:lnTo>
                  <a:pt x="1048" y="18844"/>
                </a:lnTo>
                <a:lnTo>
                  <a:pt x="1048" y="18846"/>
                </a:lnTo>
                <a:lnTo>
                  <a:pt x="1018" y="18839"/>
                </a:lnTo>
                <a:cubicBezTo>
                  <a:pt x="960" y="18836"/>
                  <a:pt x="904" y="18822"/>
                  <a:pt x="848" y="18796"/>
                </a:cubicBezTo>
                <a:cubicBezTo>
                  <a:pt x="839" y="18798"/>
                  <a:pt x="829" y="18794"/>
                  <a:pt x="820" y="18789"/>
                </a:cubicBezTo>
                <a:lnTo>
                  <a:pt x="820" y="18784"/>
                </a:lnTo>
                <a:cubicBezTo>
                  <a:pt x="500" y="18644"/>
                  <a:pt x="215" y="18242"/>
                  <a:pt x="0" y="17666"/>
                </a:cubicBezTo>
                <a:lnTo>
                  <a:pt x="0" y="16696"/>
                </a:lnTo>
                <a:cubicBezTo>
                  <a:pt x="173" y="17436"/>
                  <a:pt x="459" y="17976"/>
                  <a:pt x="796" y="18168"/>
                </a:cubicBezTo>
                <a:cubicBezTo>
                  <a:pt x="713" y="17047"/>
                  <a:pt x="406" y="16131"/>
                  <a:pt x="0" y="15743"/>
                </a:cubicBezTo>
                <a:close/>
                <a:moveTo>
                  <a:pt x="20567" y="14935"/>
                </a:moveTo>
                <a:lnTo>
                  <a:pt x="20597" y="14942"/>
                </a:lnTo>
                <a:cubicBezTo>
                  <a:pt x="20654" y="14945"/>
                  <a:pt x="20711" y="14959"/>
                  <a:pt x="20766" y="14985"/>
                </a:cubicBezTo>
                <a:cubicBezTo>
                  <a:pt x="20776" y="14983"/>
                  <a:pt x="20785" y="14987"/>
                  <a:pt x="20795" y="14992"/>
                </a:cubicBezTo>
                <a:lnTo>
                  <a:pt x="20795" y="14998"/>
                </a:lnTo>
                <a:cubicBezTo>
                  <a:pt x="21108" y="15135"/>
                  <a:pt x="21387" y="15523"/>
                  <a:pt x="21600" y="16080"/>
                </a:cubicBezTo>
                <a:lnTo>
                  <a:pt x="21600" y="17025"/>
                </a:lnTo>
                <a:cubicBezTo>
                  <a:pt x="21426" y="16316"/>
                  <a:pt x="21146" y="15800"/>
                  <a:pt x="20819" y="15614"/>
                </a:cubicBezTo>
                <a:cubicBezTo>
                  <a:pt x="20901" y="16721"/>
                  <a:pt x="21201" y="17629"/>
                  <a:pt x="21600" y="18026"/>
                </a:cubicBezTo>
                <a:lnTo>
                  <a:pt x="21600" y="18650"/>
                </a:lnTo>
                <a:cubicBezTo>
                  <a:pt x="21064" y="18210"/>
                  <a:pt x="20661" y="17006"/>
                  <a:pt x="20582" y="15535"/>
                </a:cubicBezTo>
                <a:cubicBezTo>
                  <a:pt x="20582" y="15535"/>
                  <a:pt x="20582" y="15535"/>
                  <a:pt x="20581" y="15535"/>
                </a:cubicBezTo>
                <a:lnTo>
                  <a:pt x="20580" y="15504"/>
                </a:lnTo>
                <a:cubicBezTo>
                  <a:pt x="20571" y="15362"/>
                  <a:pt x="20567" y="15217"/>
                  <a:pt x="20567" y="15070"/>
                </a:cubicBezTo>
                <a:cubicBezTo>
                  <a:pt x="20565" y="15044"/>
                  <a:pt x="20565" y="15017"/>
                  <a:pt x="20565" y="14991"/>
                </a:cubicBezTo>
                <a:lnTo>
                  <a:pt x="20566" y="14937"/>
                </a:lnTo>
                <a:lnTo>
                  <a:pt x="20567" y="14937"/>
                </a:lnTo>
                <a:close/>
                <a:moveTo>
                  <a:pt x="20542" y="14935"/>
                </a:moveTo>
                <a:lnTo>
                  <a:pt x="20542" y="14937"/>
                </a:lnTo>
                <a:lnTo>
                  <a:pt x="20543" y="14937"/>
                </a:lnTo>
                <a:lnTo>
                  <a:pt x="20544" y="14991"/>
                </a:lnTo>
                <a:cubicBezTo>
                  <a:pt x="20544" y="15017"/>
                  <a:pt x="20544" y="15044"/>
                  <a:pt x="20542" y="15070"/>
                </a:cubicBezTo>
                <a:cubicBezTo>
                  <a:pt x="20542" y="15217"/>
                  <a:pt x="20537" y="15362"/>
                  <a:pt x="20528" y="15504"/>
                </a:cubicBezTo>
                <a:lnTo>
                  <a:pt x="20528" y="15535"/>
                </a:lnTo>
                <a:cubicBezTo>
                  <a:pt x="20527" y="15535"/>
                  <a:pt x="20527" y="15535"/>
                  <a:pt x="20527" y="15535"/>
                </a:cubicBezTo>
                <a:cubicBezTo>
                  <a:pt x="20438" y="17189"/>
                  <a:pt x="19940" y="18505"/>
                  <a:pt x="19304" y="18784"/>
                </a:cubicBezTo>
                <a:lnTo>
                  <a:pt x="19304" y="18789"/>
                </a:lnTo>
                <a:cubicBezTo>
                  <a:pt x="19294" y="18794"/>
                  <a:pt x="19285" y="18798"/>
                  <a:pt x="19275" y="18796"/>
                </a:cubicBezTo>
                <a:cubicBezTo>
                  <a:pt x="19220" y="18822"/>
                  <a:pt x="19163" y="18836"/>
                  <a:pt x="19106" y="18839"/>
                </a:cubicBezTo>
                <a:lnTo>
                  <a:pt x="19076" y="18846"/>
                </a:lnTo>
                <a:lnTo>
                  <a:pt x="19076" y="18844"/>
                </a:lnTo>
                <a:lnTo>
                  <a:pt x="19075" y="18844"/>
                </a:lnTo>
                <a:cubicBezTo>
                  <a:pt x="19074" y="18827"/>
                  <a:pt x="19074" y="18809"/>
                  <a:pt x="19074" y="18791"/>
                </a:cubicBezTo>
                <a:cubicBezTo>
                  <a:pt x="19074" y="18764"/>
                  <a:pt x="19074" y="18737"/>
                  <a:pt x="19076" y="18711"/>
                </a:cubicBezTo>
                <a:cubicBezTo>
                  <a:pt x="19076" y="18564"/>
                  <a:pt x="19080" y="18419"/>
                  <a:pt x="19089" y="18278"/>
                </a:cubicBezTo>
                <a:lnTo>
                  <a:pt x="19090" y="18246"/>
                </a:lnTo>
                <a:cubicBezTo>
                  <a:pt x="19091" y="18246"/>
                  <a:pt x="19091" y="18246"/>
                  <a:pt x="19091" y="18246"/>
                </a:cubicBezTo>
                <a:cubicBezTo>
                  <a:pt x="19180" y="16592"/>
                  <a:pt x="19678" y="15276"/>
                  <a:pt x="20314" y="14998"/>
                </a:cubicBezTo>
                <a:lnTo>
                  <a:pt x="20314" y="14992"/>
                </a:lnTo>
                <a:cubicBezTo>
                  <a:pt x="20323" y="14987"/>
                  <a:pt x="20333" y="14983"/>
                  <a:pt x="20343" y="14985"/>
                </a:cubicBezTo>
                <a:cubicBezTo>
                  <a:pt x="20398" y="14959"/>
                  <a:pt x="20455" y="14945"/>
                  <a:pt x="20512" y="14942"/>
                </a:cubicBezTo>
                <a:close/>
                <a:moveTo>
                  <a:pt x="17569" y="14935"/>
                </a:moveTo>
                <a:lnTo>
                  <a:pt x="17599" y="14942"/>
                </a:lnTo>
                <a:cubicBezTo>
                  <a:pt x="17656" y="14945"/>
                  <a:pt x="17713" y="14959"/>
                  <a:pt x="17768" y="14985"/>
                </a:cubicBezTo>
                <a:cubicBezTo>
                  <a:pt x="17778" y="14983"/>
                  <a:pt x="17787" y="14987"/>
                  <a:pt x="17797" y="14992"/>
                </a:cubicBezTo>
                <a:lnTo>
                  <a:pt x="17797" y="14998"/>
                </a:lnTo>
                <a:cubicBezTo>
                  <a:pt x="18433" y="15276"/>
                  <a:pt x="18931" y="16592"/>
                  <a:pt x="19020" y="18246"/>
                </a:cubicBezTo>
                <a:cubicBezTo>
                  <a:pt x="19020" y="18246"/>
                  <a:pt x="19020" y="18246"/>
                  <a:pt x="19021" y="18246"/>
                </a:cubicBezTo>
                <a:lnTo>
                  <a:pt x="19022" y="18278"/>
                </a:lnTo>
                <a:cubicBezTo>
                  <a:pt x="19031" y="18419"/>
                  <a:pt x="19035" y="18564"/>
                  <a:pt x="19035" y="18711"/>
                </a:cubicBezTo>
                <a:cubicBezTo>
                  <a:pt x="19037" y="18737"/>
                  <a:pt x="19037" y="18764"/>
                  <a:pt x="19037" y="18791"/>
                </a:cubicBezTo>
                <a:cubicBezTo>
                  <a:pt x="19037" y="18809"/>
                  <a:pt x="19037" y="18827"/>
                  <a:pt x="19036" y="18844"/>
                </a:cubicBezTo>
                <a:lnTo>
                  <a:pt x="19035" y="18844"/>
                </a:lnTo>
                <a:lnTo>
                  <a:pt x="19035" y="18846"/>
                </a:lnTo>
                <a:lnTo>
                  <a:pt x="19005" y="18839"/>
                </a:lnTo>
                <a:cubicBezTo>
                  <a:pt x="18948" y="18836"/>
                  <a:pt x="18891" y="18822"/>
                  <a:pt x="18836" y="18796"/>
                </a:cubicBezTo>
                <a:cubicBezTo>
                  <a:pt x="18826" y="18798"/>
                  <a:pt x="18817" y="18794"/>
                  <a:pt x="18807" y="18789"/>
                </a:cubicBezTo>
                <a:lnTo>
                  <a:pt x="18807" y="18784"/>
                </a:lnTo>
                <a:cubicBezTo>
                  <a:pt x="18171" y="18505"/>
                  <a:pt x="17673" y="17189"/>
                  <a:pt x="17584" y="15535"/>
                </a:cubicBezTo>
                <a:cubicBezTo>
                  <a:pt x="17584" y="15535"/>
                  <a:pt x="17584" y="15535"/>
                  <a:pt x="17583" y="15535"/>
                </a:cubicBezTo>
                <a:lnTo>
                  <a:pt x="17582" y="15504"/>
                </a:lnTo>
                <a:cubicBezTo>
                  <a:pt x="17573" y="15362"/>
                  <a:pt x="17569" y="15217"/>
                  <a:pt x="17569" y="15070"/>
                </a:cubicBezTo>
                <a:cubicBezTo>
                  <a:pt x="17567" y="15044"/>
                  <a:pt x="17567" y="15017"/>
                  <a:pt x="17567" y="14991"/>
                </a:cubicBezTo>
                <a:lnTo>
                  <a:pt x="17568" y="14937"/>
                </a:lnTo>
                <a:lnTo>
                  <a:pt x="17569" y="14937"/>
                </a:lnTo>
                <a:close/>
                <a:moveTo>
                  <a:pt x="17544" y="14935"/>
                </a:moveTo>
                <a:lnTo>
                  <a:pt x="17544" y="14937"/>
                </a:lnTo>
                <a:lnTo>
                  <a:pt x="17545" y="14937"/>
                </a:lnTo>
                <a:lnTo>
                  <a:pt x="17546" y="14991"/>
                </a:lnTo>
                <a:cubicBezTo>
                  <a:pt x="17546" y="15017"/>
                  <a:pt x="17546" y="15044"/>
                  <a:pt x="17544" y="15070"/>
                </a:cubicBezTo>
                <a:cubicBezTo>
                  <a:pt x="17544" y="15217"/>
                  <a:pt x="17540" y="15362"/>
                  <a:pt x="17531" y="15504"/>
                </a:cubicBezTo>
                <a:lnTo>
                  <a:pt x="17530" y="15535"/>
                </a:lnTo>
                <a:cubicBezTo>
                  <a:pt x="17529" y="15535"/>
                  <a:pt x="17529" y="15535"/>
                  <a:pt x="17529" y="15535"/>
                </a:cubicBezTo>
                <a:cubicBezTo>
                  <a:pt x="17440" y="17189"/>
                  <a:pt x="16942" y="18505"/>
                  <a:pt x="16306" y="18784"/>
                </a:cubicBezTo>
                <a:lnTo>
                  <a:pt x="16306" y="18789"/>
                </a:lnTo>
                <a:cubicBezTo>
                  <a:pt x="16296" y="18794"/>
                  <a:pt x="16287" y="18798"/>
                  <a:pt x="16277" y="18796"/>
                </a:cubicBezTo>
                <a:cubicBezTo>
                  <a:pt x="16222" y="18822"/>
                  <a:pt x="16165" y="18836"/>
                  <a:pt x="16108" y="18839"/>
                </a:cubicBezTo>
                <a:lnTo>
                  <a:pt x="16078" y="18846"/>
                </a:lnTo>
                <a:lnTo>
                  <a:pt x="16078" y="18844"/>
                </a:lnTo>
                <a:lnTo>
                  <a:pt x="16077" y="18844"/>
                </a:lnTo>
                <a:cubicBezTo>
                  <a:pt x="16076" y="18827"/>
                  <a:pt x="16076" y="18809"/>
                  <a:pt x="16076" y="18791"/>
                </a:cubicBezTo>
                <a:cubicBezTo>
                  <a:pt x="16076" y="18764"/>
                  <a:pt x="16076" y="18737"/>
                  <a:pt x="16078" y="18711"/>
                </a:cubicBezTo>
                <a:cubicBezTo>
                  <a:pt x="16078" y="18564"/>
                  <a:pt x="16082" y="18419"/>
                  <a:pt x="16091" y="18278"/>
                </a:cubicBezTo>
                <a:lnTo>
                  <a:pt x="16092" y="18246"/>
                </a:lnTo>
                <a:cubicBezTo>
                  <a:pt x="16093" y="18246"/>
                  <a:pt x="16093" y="18246"/>
                  <a:pt x="16093" y="18246"/>
                </a:cubicBezTo>
                <a:cubicBezTo>
                  <a:pt x="16182" y="16592"/>
                  <a:pt x="16680" y="15276"/>
                  <a:pt x="17316" y="14998"/>
                </a:cubicBezTo>
                <a:lnTo>
                  <a:pt x="17316" y="14992"/>
                </a:lnTo>
                <a:cubicBezTo>
                  <a:pt x="17326" y="14987"/>
                  <a:pt x="17335" y="14983"/>
                  <a:pt x="17345" y="14985"/>
                </a:cubicBezTo>
                <a:cubicBezTo>
                  <a:pt x="17400" y="14959"/>
                  <a:pt x="17457" y="14945"/>
                  <a:pt x="17514" y="14942"/>
                </a:cubicBezTo>
                <a:close/>
                <a:moveTo>
                  <a:pt x="14571" y="14935"/>
                </a:moveTo>
                <a:lnTo>
                  <a:pt x="14601" y="14942"/>
                </a:lnTo>
                <a:cubicBezTo>
                  <a:pt x="14658" y="14945"/>
                  <a:pt x="14715" y="14959"/>
                  <a:pt x="14770" y="14985"/>
                </a:cubicBezTo>
                <a:cubicBezTo>
                  <a:pt x="14780" y="14983"/>
                  <a:pt x="14790" y="14987"/>
                  <a:pt x="14799" y="14992"/>
                </a:cubicBezTo>
                <a:lnTo>
                  <a:pt x="14799" y="14998"/>
                </a:lnTo>
                <a:cubicBezTo>
                  <a:pt x="15435" y="15276"/>
                  <a:pt x="15933" y="16592"/>
                  <a:pt x="16022" y="18246"/>
                </a:cubicBezTo>
                <a:cubicBezTo>
                  <a:pt x="16022" y="18246"/>
                  <a:pt x="16022" y="18246"/>
                  <a:pt x="16023" y="18246"/>
                </a:cubicBezTo>
                <a:lnTo>
                  <a:pt x="16024" y="18278"/>
                </a:lnTo>
                <a:cubicBezTo>
                  <a:pt x="16033" y="18419"/>
                  <a:pt x="16037" y="18564"/>
                  <a:pt x="16037" y="18711"/>
                </a:cubicBezTo>
                <a:cubicBezTo>
                  <a:pt x="16039" y="18737"/>
                  <a:pt x="16039" y="18764"/>
                  <a:pt x="16039" y="18791"/>
                </a:cubicBezTo>
                <a:cubicBezTo>
                  <a:pt x="16039" y="18809"/>
                  <a:pt x="16039" y="18827"/>
                  <a:pt x="16038" y="18844"/>
                </a:cubicBezTo>
                <a:lnTo>
                  <a:pt x="16037" y="18844"/>
                </a:lnTo>
                <a:lnTo>
                  <a:pt x="16037" y="18846"/>
                </a:lnTo>
                <a:lnTo>
                  <a:pt x="16007" y="18839"/>
                </a:lnTo>
                <a:cubicBezTo>
                  <a:pt x="15950" y="18836"/>
                  <a:pt x="15893" y="18822"/>
                  <a:pt x="15838" y="18796"/>
                </a:cubicBezTo>
                <a:cubicBezTo>
                  <a:pt x="15828" y="18798"/>
                  <a:pt x="15819" y="18794"/>
                  <a:pt x="15809" y="18789"/>
                </a:cubicBezTo>
                <a:lnTo>
                  <a:pt x="15809" y="18784"/>
                </a:lnTo>
                <a:cubicBezTo>
                  <a:pt x="15173" y="18505"/>
                  <a:pt x="14675" y="17189"/>
                  <a:pt x="14586" y="15535"/>
                </a:cubicBezTo>
                <a:cubicBezTo>
                  <a:pt x="14586" y="15535"/>
                  <a:pt x="14586" y="15535"/>
                  <a:pt x="14585" y="15535"/>
                </a:cubicBezTo>
                <a:lnTo>
                  <a:pt x="14584" y="15504"/>
                </a:lnTo>
                <a:cubicBezTo>
                  <a:pt x="14576" y="15362"/>
                  <a:pt x="14571" y="15217"/>
                  <a:pt x="14571" y="15070"/>
                </a:cubicBezTo>
                <a:cubicBezTo>
                  <a:pt x="14569" y="15044"/>
                  <a:pt x="14569" y="15017"/>
                  <a:pt x="14569" y="14991"/>
                </a:cubicBezTo>
                <a:lnTo>
                  <a:pt x="14570" y="14937"/>
                </a:lnTo>
                <a:lnTo>
                  <a:pt x="14571" y="14937"/>
                </a:lnTo>
                <a:close/>
                <a:moveTo>
                  <a:pt x="14546" y="14935"/>
                </a:moveTo>
                <a:lnTo>
                  <a:pt x="14546" y="14937"/>
                </a:lnTo>
                <a:lnTo>
                  <a:pt x="14547" y="14937"/>
                </a:lnTo>
                <a:lnTo>
                  <a:pt x="14548" y="14991"/>
                </a:lnTo>
                <a:cubicBezTo>
                  <a:pt x="14548" y="15017"/>
                  <a:pt x="14548" y="15044"/>
                  <a:pt x="14546" y="15070"/>
                </a:cubicBezTo>
                <a:cubicBezTo>
                  <a:pt x="14546" y="15217"/>
                  <a:pt x="14542" y="15362"/>
                  <a:pt x="14533" y="15504"/>
                </a:cubicBezTo>
                <a:lnTo>
                  <a:pt x="14532" y="15535"/>
                </a:lnTo>
                <a:cubicBezTo>
                  <a:pt x="14531" y="15535"/>
                  <a:pt x="14531" y="15535"/>
                  <a:pt x="14531" y="15535"/>
                </a:cubicBezTo>
                <a:cubicBezTo>
                  <a:pt x="14442" y="17189"/>
                  <a:pt x="13944" y="18505"/>
                  <a:pt x="13308" y="18784"/>
                </a:cubicBezTo>
                <a:lnTo>
                  <a:pt x="13308" y="18789"/>
                </a:lnTo>
                <a:cubicBezTo>
                  <a:pt x="13298" y="18794"/>
                  <a:pt x="13289" y="18798"/>
                  <a:pt x="13279" y="18796"/>
                </a:cubicBezTo>
                <a:cubicBezTo>
                  <a:pt x="13224" y="18822"/>
                  <a:pt x="13167" y="18836"/>
                  <a:pt x="13110" y="18839"/>
                </a:cubicBezTo>
                <a:lnTo>
                  <a:pt x="13080" y="18846"/>
                </a:lnTo>
                <a:lnTo>
                  <a:pt x="13080" y="18844"/>
                </a:lnTo>
                <a:lnTo>
                  <a:pt x="13079" y="18844"/>
                </a:lnTo>
                <a:cubicBezTo>
                  <a:pt x="13078" y="18827"/>
                  <a:pt x="13078" y="18809"/>
                  <a:pt x="13078" y="18791"/>
                </a:cubicBezTo>
                <a:cubicBezTo>
                  <a:pt x="13078" y="18764"/>
                  <a:pt x="13078" y="18737"/>
                  <a:pt x="13080" y="18711"/>
                </a:cubicBezTo>
                <a:cubicBezTo>
                  <a:pt x="13080" y="18564"/>
                  <a:pt x="13084" y="18419"/>
                  <a:pt x="13093" y="18278"/>
                </a:cubicBezTo>
                <a:lnTo>
                  <a:pt x="13094" y="18246"/>
                </a:lnTo>
                <a:cubicBezTo>
                  <a:pt x="13095" y="18246"/>
                  <a:pt x="13095" y="18246"/>
                  <a:pt x="13095" y="18246"/>
                </a:cubicBezTo>
                <a:cubicBezTo>
                  <a:pt x="13184" y="16592"/>
                  <a:pt x="13682" y="15276"/>
                  <a:pt x="14318" y="14998"/>
                </a:cubicBezTo>
                <a:lnTo>
                  <a:pt x="14318" y="14992"/>
                </a:lnTo>
                <a:cubicBezTo>
                  <a:pt x="14328" y="14987"/>
                  <a:pt x="14337" y="14983"/>
                  <a:pt x="14347" y="14985"/>
                </a:cubicBezTo>
                <a:cubicBezTo>
                  <a:pt x="14402" y="14959"/>
                  <a:pt x="14459" y="14945"/>
                  <a:pt x="14516" y="14942"/>
                </a:cubicBezTo>
                <a:close/>
                <a:moveTo>
                  <a:pt x="11573" y="14935"/>
                </a:moveTo>
                <a:lnTo>
                  <a:pt x="11603" y="14942"/>
                </a:lnTo>
                <a:cubicBezTo>
                  <a:pt x="11661" y="14945"/>
                  <a:pt x="11717" y="14959"/>
                  <a:pt x="11772" y="14985"/>
                </a:cubicBezTo>
                <a:cubicBezTo>
                  <a:pt x="11782" y="14983"/>
                  <a:pt x="11792" y="14987"/>
                  <a:pt x="11801" y="14992"/>
                </a:cubicBezTo>
                <a:lnTo>
                  <a:pt x="11801" y="14998"/>
                </a:lnTo>
                <a:cubicBezTo>
                  <a:pt x="12437" y="15276"/>
                  <a:pt x="12935" y="16592"/>
                  <a:pt x="13024" y="18246"/>
                </a:cubicBezTo>
                <a:cubicBezTo>
                  <a:pt x="13024" y="18246"/>
                  <a:pt x="13025" y="18246"/>
                  <a:pt x="13025" y="18246"/>
                </a:cubicBezTo>
                <a:lnTo>
                  <a:pt x="13026" y="18278"/>
                </a:lnTo>
                <a:cubicBezTo>
                  <a:pt x="13035" y="18419"/>
                  <a:pt x="13039" y="18564"/>
                  <a:pt x="13039" y="18711"/>
                </a:cubicBezTo>
                <a:cubicBezTo>
                  <a:pt x="13041" y="18737"/>
                  <a:pt x="13041" y="18764"/>
                  <a:pt x="13041" y="18791"/>
                </a:cubicBezTo>
                <a:cubicBezTo>
                  <a:pt x="13041" y="18809"/>
                  <a:pt x="13041" y="18827"/>
                  <a:pt x="13040" y="18844"/>
                </a:cubicBezTo>
                <a:lnTo>
                  <a:pt x="13040" y="18844"/>
                </a:lnTo>
                <a:lnTo>
                  <a:pt x="13039" y="18846"/>
                </a:lnTo>
                <a:lnTo>
                  <a:pt x="13009" y="18839"/>
                </a:lnTo>
                <a:cubicBezTo>
                  <a:pt x="12952" y="18836"/>
                  <a:pt x="12895" y="18822"/>
                  <a:pt x="12840" y="18796"/>
                </a:cubicBezTo>
                <a:cubicBezTo>
                  <a:pt x="12830" y="18798"/>
                  <a:pt x="12821" y="18794"/>
                  <a:pt x="12811" y="18789"/>
                </a:cubicBezTo>
                <a:lnTo>
                  <a:pt x="12811" y="18784"/>
                </a:lnTo>
                <a:cubicBezTo>
                  <a:pt x="12175" y="18505"/>
                  <a:pt x="11677" y="17189"/>
                  <a:pt x="11588" y="15535"/>
                </a:cubicBezTo>
                <a:cubicBezTo>
                  <a:pt x="11588" y="15535"/>
                  <a:pt x="11588" y="15535"/>
                  <a:pt x="11588" y="15535"/>
                </a:cubicBezTo>
                <a:lnTo>
                  <a:pt x="11587" y="15504"/>
                </a:lnTo>
                <a:cubicBezTo>
                  <a:pt x="11578" y="15362"/>
                  <a:pt x="11573" y="15217"/>
                  <a:pt x="11573" y="15070"/>
                </a:cubicBezTo>
                <a:cubicBezTo>
                  <a:pt x="11571" y="15044"/>
                  <a:pt x="11571" y="15017"/>
                  <a:pt x="11571" y="14991"/>
                </a:cubicBezTo>
                <a:lnTo>
                  <a:pt x="11572" y="14937"/>
                </a:lnTo>
                <a:lnTo>
                  <a:pt x="11573" y="14937"/>
                </a:lnTo>
                <a:close/>
                <a:moveTo>
                  <a:pt x="11548" y="14935"/>
                </a:moveTo>
                <a:lnTo>
                  <a:pt x="11549" y="14937"/>
                </a:lnTo>
                <a:lnTo>
                  <a:pt x="11549" y="14937"/>
                </a:lnTo>
                <a:lnTo>
                  <a:pt x="11550" y="14991"/>
                </a:lnTo>
                <a:cubicBezTo>
                  <a:pt x="11550" y="15017"/>
                  <a:pt x="11550" y="15044"/>
                  <a:pt x="11548" y="15070"/>
                </a:cubicBezTo>
                <a:cubicBezTo>
                  <a:pt x="11548" y="15217"/>
                  <a:pt x="11544" y="15362"/>
                  <a:pt x="11535" y="15504"/>
                </a:cubicBezTo>
                <a:lnTo>
                  <a:pt x="11534" y="15535"/>
                </a:lnTo>
                <a:cubicBezTo>
                  <a:pt x="11534" y="15535"/>
                  <a:pt x="11533" y="15535"/>
                  <a:pt x="11533" y="15535"/>
                </a:cubicBezTo>
                <a:cubicBezTo>
                  <a:pt x="11444" y="17189"/>
                  <a:pt x="10946" y="18505"/>
                  <a:pt x="10310" y="18784"/>
                </a:cubicBezTo>
                <a:lnTo>
                  <a:pt x="10310" y="18789"/>
                </a:lnTo>
                <a:cubicBezTo>
                  <a:pt x="10301" y="18794"/>
                  <a:pt x="10291" y="18798"/>
                  <a:pt x="10281" y="18796"/>
                </a:cubicBezTo>
                <a:cubicBezTo>
                  <a:pt x="10226" y="18822"/>
                  <a:pt x="10170" y="18836"/>
                  <a:pt x="10112" y="18839"/>
                </a:cubicBezTo>
                <a:lnTo>
                  <a:pt x="10082" y="18846"/>
                </a:lnTo>
                <a:lnTo>
                  <a:pt x="10082" y="18844"/>
                </a:lnTo>
                <a:lnTo>
                  <a:pt x="10081" y="18844"/>
                </a:lnTo>
                <a:cubicBezTo>
                  <a:pt x="10080" y="18827"/>
                  <a:pt x="10080" y="18809"/>
                  <a:pt x="10080" y="18791"/>
                </a:cubicBezTo>
                <a:cubicBezTo>
                  <a:pt x="10080" y="18764"/>
                  <a:pt x="10080" y="18737"/>
                  <a:pt x="10082" y="18711"/>
                </a:cubicBezTo>
                <a:cubicBezTo>
                  <a:pt x="10082" y="18564"/>
                  <a:pt x="10087" y="18419"/>
                  <a:pt x="10096" y="18278"/>
                </a:cubicBezTo>
                <a:lnTo>
                  <a:pt x="10096" y="18246"/>
                </a:lnTo>
                <a:cubicBezTo>
                  <a:pt x="10097" y="18246"/>
                  <a:pt x="10097" y="18246"/>
                  <a:pt x="10097" y="18246"/>
                </a:cubicBezTo>
                <a:cubicBezTo>
                  <a:pt x="10186" y="16592"/>
                  <a:pt x="10684" y="15276"/>
                  <a:pt x="11320" y="14998"/>
                </a:cubicBezTo>
                <a:lnTo>
                  <a:pt x="11320" y="14992"/>
                </a:lnTo>
                <a:cubicBezTo>
                  <a:pt x="11330" y="14987"/>
                  <a:pt x="11339" y="14983"/>
                  <a:pt x="11349" y="14985"/>
                </a:cubicBezTo>
                <a:cubicBezTo>
                  <a:pt x="11404" y="14959"/>
                  <a:pt x="11461" y="14945"/>
                  <a:pt x="11518" y="14942"/>
                </a:cubicBezTo>
                <a:close/>
                <a:moveTo>
                  <a:pt x="8575" y="14935"/>
                </a:moveTo>
                <a:lnTo>
                  <a:pt x="8605" y="14942"/>
                </a:lnTo>
                <a:cubicBezTo>
                  <a:pt x="8663" y="14945"/>
                  <a:pt x="8719" y="14959"/>
                  <a:pt x="8774" y="14985"/>
                </a:cubicBezTo>
                <a:cubicBezTo>
                  <a:pt x="8784" y="14983"/>
                  <a:pt x="8794" y="14987"/>
                  <a:pt x="8803" y="14992"/>
                </a:cubicBezTo>
                <a:lnTo>
                  <a:pt x="8803" y="14998"/>
                </a:lnTo>
                <a:cubicBezTo>
                  <a:pt x="9439" y="15276"/>
                  <a:pt x="9937" y="16592"/>
                  <a:pt x="10026" y="18246"/>
                </a:cubicBezTo>
                <a:cubicBezTo>
                  <a:pt x="10026" y="18246"/>
                  <a:pt x="10027" y="18246"/>
                  <a:pt x="10027" y="18246"/>
                </a:cubicBezTo>
                <a:lnTo>
                  <a:pt x="10028" y="18278"/>
                </a:lnTo>
                <a:cubicBezTo>
                  <a:pt x="10037" y="18419"/>
                  <a:pt x="10041" y="18564"/>
                  <a:pt x="10041" y="18711"/>
                </a:cubicBezTo>
                <a:cubicBezTo>
                  <a:pt x="10043" y="18737"/>
                  <a:pt x="10044" y="18764"/>
                  <a:pt x="10044" y="18791"/>
                </a:cubicBezTo>
                <a:cubicBezTo>
                  <a:pt x="10044" y="18809"/>
                  <a:pt x="10043" y="18827"/>
                  <a:pt x="10042" y="18844"/>
                </a:cubicBezTo>
                <a:lnTo>
                  <a:pt x="10042" y="18844"/>
                </a:lnTo>
                <a:lnTo>
                  <a:pt x="10042" y="18846"/>
                </a:lnTo>
                <a:lnTo>
                  <a:pt x="10011" y="18839"/>
                </a:lnTo>
                <a:cubicBezTo>
                  <a:pt x="9954" y="18836"/>
                  <a:pt x="9897" y="18822"/>
                  <a:pt x="9842" y="18796"/>
                </a:cubicBezTo>
                <a:cubicBezTo>
                  <a:pt x="9832" y="18798"/>
                  <a:pt x="9823" y="18794"/>
                  <a:pt x="9813" y="18789"/>
                </a:cubicBezTo>
                <a:lnTo>
                  <a:pt x="9813" y="18784"/>
                </a:lnTo>
                <a:cubicBezTo>
                  <a:pt x="9177" y="18505"/>
                  <a:pt x="8680" y="17189"/>
                  <a:pt x="8591" y="15535"/>
                </a:cubicBezTo>
                <a:cubicBezTo>
                  <a:pt x="8590" y="15535"/>
                  <a:pt x="8590" y="15535"/>
                  <a:pt x="8590" y="15535"/>
                </a:cubicBezTo>
                <a:lnTo>
                  <a:pt x="8589" y="15504"/>
                </a:lnTo>
                <a:cubicBezTo>
                  <a:pt x="8580" y="15362"/>
                  <a:pt x="8575" y="15217"/>
                  <a:pt x="8575" y="15070"/>
                </a:cubicBezTo>
                <a:cubicBezTo>
                  <a:pt x="8573" y="15044"/>
                  <a:pt x="8573" y="15017"/>
                  <a:pt x="8573" y="14991"/>
                </a:cubicBezTo>
                <a:lnTo>
                  <a:pt x="8574" y="14937"/>
                </a:lnTo>
                <a:lnTo>
                  <a:pt x="8575" y="14937"/>
                </a:lnTo>
                <a:close/>
                <a:moveTo>
                  <a:pt x="8551" y="14935"/>
                </a:moveTo>
                <a:lnTo>
                  <a:pt x="8551" y="14937"/>
                </a:lnTo>
                <a:lnTo>
                  <a:pt x="8551" y="14937"/>
                </a:lnTo>
                <a:lnTo>
                  <a:pt x="8553" y="14991"/>
                </a:lnTo>
                <a:cubicBezTo>
                  <a:pt x="8553" y="15017"/>
                  <a:pt x="8552" y="15044"/>
                  <a:pt x="8550" y="15070"/>
                </a:cubicBezTo>
                <a:cubicBezTo>
                  <a:pt x="8550" y="15217"/>
                  <a:pt x="8546" y="15362"/>
                  <a:pt x="8537" y="15504"/>
                </a:cubicBezTo>
                <a:lnTo>
                  <a:pt x="8536" y="15535"/>
                </a:lnTo>
                <a:cubicBezTo>
                  <a:pt x="8536" y="15535"/>
                  <a:pt x="8535" y="15535"/>
                  <a:pt x="8535" y="15535"/>
                </a:cubicBezTo>
                <a:cubicBezTo>
                  <a:pt x="8446" y="17189"/>
                  <a:pt x="7948" y="18505"/>
                  <a:pt x="7312" y="18784"/>
                </a:cubicBezTo>
                <a:lnTo>
                  <a:pt x="7312" y="18789"/>
                </a:lnTo>
                <a:cubicBezTo>
                  <a:pt x="7303" y="18794"/>
                  <a:pt x="7293" y="18798"/>
                  <a:pt x="7283" y="18796"/>
                </a:cubicBezTo>
                <a:cubicBezTo>
                  <a:pt x="7228" y="18822"/>
                  <a:pt x="7172" y="18836"/>
                  <a:pt x="7114" y="18839"/>
                </a:cubicBezTo>
                <a:lnTo>
                  <a:pt x="7084" y="18846"/>
                </a:lnTo>
                <a:lnTo>
                  <a:pt x="7084" y="18844"/>
                </a:lnTo>
                <a:lnTo>
                  <a:pt x="7083" y="18844"/>
                </a:lnTo>
                <a:cubicBezTo>
                  <a:pt x="7082" y="18827"/>
                  <a:pt x="7082" y="18809"/>
                  <a:pt x="7082" y="18791"/>
                </a:cubicBezTo>
                <a:cubicBezTo>
                  <a:pt x="7082" y="18764"/>
                  <a:pt x="7082" y="18737"/>
                  <a:pt x="7084" y="18711"/>
                </a:cubicBezTo>
                <a:cubicBezTo>
                  <a:pt x="7084" y="18564"/>
                  <a:pt x="7089" y="18419"/>
                  <a:pt x="7098" y="18278"/>
                </a:cubicBezTo>
                <a:lnTo>
                  <a:pt x="7099" y="18246"/>
                </a:lnTo>
                <a:cubicBezTo>
                  <a:pt x="7099" y="18246"/>
                  <a:pt x="7099" y="18246"/>
                  <a:pt x="7099" y="18246"/>
                </a:cubicBezTo>
                <a:cubicBezTo>
                  <a:pt x="7189" y="16592"/>
                  <a:pt x="7686" y="15276"/>
                  <a:pt x="8322" y="14998"/>
                </a:cubicBezTo>
                <a:lnTo>
                  <a:pt x="8322" y="14992"/>
                </a:lnTo>
                <a:cubicBezTo>
                  <a:pt x="8332" y="14987"/>
                  <a:pt x="8341" y="14983"/>
                  <a:pt x="8351" y="14985"/>
                </a:cubicBezTo>
                <a:cubicBezTo>
                  <a:pt x="8406" y="14959"/>
                  <a:pt x="8463" y="14945"/>
                  <a:pt x="8520" y="14942"/>
                </a:cubicBezTo>
                <a:close/>
                <a:moveTo>
                  <a:pt x="5577" y="14935"/>
                </a:moveTo>
                <a:lnTo>
                  <a:pt x="5607" y="14942"/>
                </a:lnTo>
                <a:cubicBezTo>
                  <a:pt x="5665" y="14945"/>
                  <a:pt x="5721" y="14959"/>
                  <a:pt x="5776" y="14985"/>
                </a:cubicBezTo>
                <a:cubicBezTo>
                  <a:pt x="5786" y="14983"/>
                  <a:pt x="5796" y="14987"/>
                  <a:pt x="5805" y="14992"/>
                </a:cubicBezTo>
                <a:lnTo>
                  <a:pt x="5805" y="14998"/>
                </a:lnTo>
                <a:cubicBezTo>
                  <a:pt x="6441" y="15276"/>
                  <a:pt x="6939" y="16592"/>
                  <a:pt x="7028" y="18246"/>
                </a:cubicBezTo>
                <a:cubicBezTo>
                  <a:pt x="7028" y="18246"/>
                  <a:pt x="7029" y="18246"/>
                  <a:pt x="7029" y="18246"/>
                </a:cubicBezTo>
                <a:lnTo>
                  <a:pt x="7030" y="18278"/>
                </a:lnTo>
                <a:cubicBezTo>
                  <a:pt x="7039" y="18419"/>
                  <a:pt x="7043" y="18564"/>
                  <a:pt x="7043" y="18711"/>
                </a:cubicBezTo>
                <a:cubicBezTo>
                  <a:pt x="7046" y="18737"/>
                  <a:pt x="7046" y="18764"/>
                  <a:pt x="7046" y="18791"/>
                </a:cubicBezTo>
                <a:cubicBezTo>
                  <a:pt x="7046" y="18809"/>
                  <a:pt x="7046" y="18827"/>
                  <a:pt x="7045" y="18844"/>
                </a:cubicBezTo>
                <a:lnTo>
                  <a:pt x="7044" y="18844"/>
                </a:lnTo>
                <a:lnTo>
                  <a:pt x="7044" y="18846"/>
                </a:lnTo>
                <a:lnTo>
                  <a:pt x="7013" y="18839"/>
                </a:lnTo>
                <a:cubicBezTo>
                  <a:pt x="6956" y="18836"/>
                  <a:pt x="6899" y="18822"/>
                  <a:pt x="6844" y="18796"/>
                </a:cubicBezTo>
                <a:cubicBezTo>
                  <a:pt x="6834" y="18798"/>
                  <a:pt x="6825" y="18794"/>
                  <a:pt x="6816" y="18789"/>
                </a:cubicBezTo>
                <a:lnTo>
                  <a:pt x="6815" y="18784"/>
                </a:lnTo>
                <a:cubicBezTo>
                  <a:pt x="6180" y="18505"/>
                  <a:pt x="5682" y="17189"/>
                  <a:pt x="5593" y="15535"/>
                </a:cubicBezTo>
                <a:cubicBezTo>
                  <a:pt x="5592" y="15535"/>
                  <a:pt x="5592" y="15535"/>
                  <a:pt x="5592" y="15535"/>
                </a:cubicBezTo>
                <a:lnTo>
                  <a:pt x="5591" y="15504"/>
                </a:lnTo>
                <a:cubicBezTo>
                  <a:pt x="5582" y="15362"/>
                  <a:pt x="5577" y="15217"/>
                  <a:pt x="5578" y="15070"/>
                </a:cubicBezTo>
                <a:cubicBezTo>
                  <a:pt x="5575" y="15044"/>
                  <a:pt x="5575" y="15017"/>
                  <a:pt x="5575" y="14991"/>
                </a:cubicBezTo>
                <a:lnTo>
                  <a:pt x="5576" y="14937"/>
                </a:lnTo>
                <a:lnTo>
                  <a:pt x="5577" y="14937"/>
                </a:lnTo>
                <a:close/>
                <a:moveTo>
                  <a:pt x="5553" y="14935"/>
                </a:moveTo>
                <a:lnTo>
                  <a:pt x="5553" y="14937"/>
                </a:lnTo>
                <a:lnTo>
                  <a:pt x="5554" y="14937"/>
                </a:lnTo>
                <a:lnTo>
                  <a:pt x="5555" y="14991"/>
                </a:lnTo>
                <a:cubicBezTo>
                  <a:pt x="5555" y="15017"/>
                  <a:pt x="5555" y="15044"/>
                  <a:pt x="5552" y="15070"/>
                </a:cubicBezTo>
                <a:cubicBezTo>
                  <a:pt x="5552" y="15217"/>
                  <a:pt x="5548" y="15362"/>
                  <a:pt x="5539" y="15504"/>
                </a:cubicBezTo>
                <a:lnTo>
                  <a:pt x="5538" y="15535"/>
                </a:lnTo>
                <a:cubicBezTo>
                  <a:pt x="5538" y="15535"/>
                  <a:pt x="5537" y="15535"/>
                  <a:pt x="5537" y="15535"/>
                </a:cubicBezTo>
                <a:cubicBezTo>
                  <a:pt x="5448" y="17189"/>
                  <a:pt x="4950" y="18505"/>
                  <a:pt x="4314" y="18784"/>
                </a:cubicBezTo>
                <a:lnTo>
                  <a:pt x="4314" y="18789"/>
                </a:lnTo>
                <a:cubicBezTo>
                  <a:pt x="4305" y="18794"/>
                  <a:pt x="4295" y="18798"/>
                  <a:pt x="4285" y="18796"/>
                </a:cubicBezTo>
                <a:cubicBezTo>
                  <a:pt x="4230" y="18822"/>
                  <a:pt x="4174" y="18836"/>
                  <a:pt x="4116" y="18839"/>
                </a:cubicBezTo>
                <a:lnTo>
                  <a:pt x="4086" y="18846"/>
                </a:lnTo>
                <a:lnTo>
                  <a:pt x="4086" y="18844"/>
                </a:lnTo>
                <a:lnTo>
                  <a:pt x="4085" y="18844"/>
                </a:lnTo>
                <a:cubicBezTo>
                  <a:pt x="4084" y="18827"/>
                  <a:pt x="4084" y="18809"/>
                  <a:pt x="4084" y="18791"/>
                </a:cubicBezTo>
                <a:cubicBezTo>
                  <a:pt x="4084" y="18764"/>
                  <a:pt x="4084" y="18737"/>
                  <a:pt x="4087" y="18711"/>
                </a:cubicBezTo>
                <a:cubicBezTo>
                  <a:pt x="4086" y="18564"/>
                  <a:pt x="4091" y="18419"/>
                  <a:pt x="4100" y="18278"/>
                </a:cubicBezTo>
                <a:lnTo>
                  <a:pt x="4101" y="18246"/>
                </a:lnTo>
                <a:cubicBezTo>
                  <a:pt x="4101" y="18246"/>
                  <a:pt x="4101" y="18246"/>
                  <a:pt x="4102" y="18246"/>
                </a:cubicBezTo>
                <a:cubicBezTo>
                  <a:pt x="4191" y="16592"/>
                  <a:pt x="4689" y="15276"/>
                  <a:pt x="5324" y="14998"/>
                </a:cubicBezTo>
                <a:lnTo>
                  <a:pt x="5325" y="14992"/>
                </a:lnTo>
                <a:cubicBezTo>
                  <a:pt x="5334" y="14987"/>
                  <a:pt x="5343" y="14983"/>
                  <a:pt x="5353" y="14985"/>
                </a:cubicBezTo>
                <a:cubicBezTo>
                  <a:pt x="5408" y="14959"/>
                  <a:pt x="5465" y="14945"/>
                  <a:pt x="5522" y="14942"/>
                </a:cubicBezTo>
                <a:close/>
                <a:moveTo>
                  <a:pt x="2579" y="14935"/>
                </a:moveTo>
                <a:lnTo>
                  <a:pt x="2609" y="14942"/>
                </a:lnTo>
                <a:cubicBezTo>
                  <a:pt x="2667" y="14945"/>
                  <a:pt x="2723" y="14959"/>
                  <a:pt x="2779" y="14985"/>
                </a:cubicBezTo>
                <a:cubicBezTo>
                  <a:pt x="2788" y="14983"/>
                  <a:pt x="2798" y="14987"/>
                  <a:pt x="2807" y="14992"/>
                </a:cubicBezTo>
                <a:lnTo>
                  <a:pt x="2807" y="14998"/>
                </a:lnTo>
                <a:cubicBezTo>
                  <a:pt x="3443" y="15276"/>
                  <a:pt x="3941" y="16592"/>
                  <a:pt x="4030" y="18246"/>
                </a:cubicBezTo>
                <a:cubicBezTo>
                  <a:pt x="4031" y="18246"/>
                  <a:pt x="4031" y="18246"/>
                  <a:pt x="4031" y="18246"/>
                </a:cubicBezTo>
                <a:lnTo>
                  <a:pt x="4032" y="18278"/>
                </a:lnTo>
                <a:cubicBezTo>
                  <a:pt x="4041" y="18419"/>
                  <a:pt x="4045" y="18564"/>
                  <a:pt x="4045" y="18711"/>
                </a:cubicBezTo>
                <a:cubicBezTo>
                  <a:pt x="4048" y="18737"/>
                  <a:pt x="4048" y="18764"/>
                  <a:pt x="4048" y="18791"/>
                </a:cubicBezTo>
                <a:cubicBezTo>
                  <a:pt x="4048" y="18809"/>
                  <a:pt x="4048" y="18827"/>
                  <a:pt x="4047" y="18844"/>
                </a:cubicBezTo>
                <a:lnTo>
                  <a:pt x="4046" y="18844"/>
                </a:lnTo>
                <a:lnTo>
                  <a:pt x="4046" y="18846"/>
                </a:lnTo>
                <a:lnTo>
                  <a:pt x="4015" y="18839"/>
                </a:lnTo>
                <a:cubicBezTo>
                  <a:pt x="3958" y="18836"/>
                  <a:pt x="3902" y="18822"/>
                  <a:pt x="3846" y="18796"/>
                </a:cubicBezTo>
                <a:cubicBezTo>
                  <a:pt x="3836" y="18798"/>
                  <a:pt x="3827" y="18794"/>
                  <a:pt x="3818" y="18789"/>
                </a:cubicBezTo>
                <a:lnTo>
                  <a:pt x="3817" y="18784"/>
                </a:lnTo>
                <a:cubicBezTo>
                  <a:pt x="3182" y="18505"/>
                  <a:pt x="2684" y="17189"/>
                  <a:pt x="2595" y="15535"/>
                </a:cubicBezTo>
                <a:cubicBezTo>
                  <a:pt x="2594" y="15535"/>
                  <a:pt x="2594" y="15535"/>
                  <a:pt x="2594" y="15535"/>
                </a:cubicBezTo>
                <a:lnTo>
                  <a:pt x="2593" y="15504"/>
                </a:lnTo>
                <a:cubicBezTo>
                  <a:pt x="2584" y="15362"/>
                  <a:pt x="2580" y="15217"/>
                  <a:pt x="2580" y="15070"/>
                </a:cubicBezTo>
                <a:cubicBezTo>
                  <a:pt x="2577" y="15044"/>
                  <a:pt x="2577" y="15017"/>
                  <a:pt x="2577" y="14991"/>
                </a:cubicBezTo>
                <a:lnTo>
                  <a:pt x="2578" y="14937"/>
                </a:lnTo>
                <a:lnTo>
                  <a:pt x="2579" y="14937"/>
                </a:lnTo>
                <a:close/>
                <a:moveTo>
                  <a:pt x="2555" y="14935"/>
                </a:moveTo>
                <a:lnTo>
                  <a:pt x="2555" y="14937"/>
                </a:lnTo>
                <a:lnTo>
                  <a:pt x="2556" y="14937"/>
                </a:lnTo>
                <a:lnTo>
                  <a:pt x="2557" y="14991"/>
                </a:lnTo>
                <a:cubicBezTo>
                  <a:pt x="2557" y="15017"/>
                  <a:pt x="2557" y="15044"/>
                  <a:pt x="2554" y="15070"/>
                </a:cubicBezTo>
                <a:cubicBezTo>
                  <a:pt x="2554" y="15217"/>
                  <a:pt x="2550" y="15362"/>
                  <a:pt x="2541" y="15504"/>
                </a:cubicBezTo>
                <a:lnTo>
                  <a:pt x="2540" y="15535"/>
                </a:lnTo>
                <a:cubicBezTo>
                  <a:pt x="2540" y="15535"/>
                  <a:pt x="2540" y="15535"/>
                  <a:pt x="2539" y="15535"/>
                </a:cubicBezTo>
                <a:cubicBezTo>
                  <a:pt x="2450" y="17189"/>
                  <a:pt x="1952" y="18505"/>
                  <a:pt x="1316" y="18784"/>
                </a:cubicBezTo>
                <a:lnTo>
                  <a:pt x="1316" y="18789"/>
                </a:lnTo>
                <a:cubicBezTo>
                  <a:pt x="1307" y="18794"/>
                  <a:pt x="1297" y="18798"/>
                  <a:pt x="1288" y="18796"/>
                </a:cubicBezTo>
                <a:cubicBezTo>
                  <a:pt x="1232" y="18822"/>
                  <a:pt x="1176" y="18836"/>
                  <a:pt x="1118" y="18839"/>
                </a:cubicBezTo>
                <a:lnTo>
                  <a:pt x="1088" y="18846"/>
                </a:lnTo>
                <a:lnTo>
                  <a:pt x="1088" y="18844"/>
                </a:lnTo>
                <a:lnTo>
                  <a:pt x="1087" y="18844"/>
                </a:lnTo>
                <a:cubicBezTo>
                  <a:pt x="1086" y="18827"/>
                  <a:pt x="1086" y="18809"/>
                  <a:pt x="1086" y="18791"/>
                </a:cubicBezTo>
                <a:cubicBezTo>
                  <a:pt x="1086" y="18764"/>
                  <a:pt x="1086" y="18737"/>
                  <a:pt x="1089" y="18711"/>
                </a:cubicBezTo>
                <a:cubicBezTo>
                  <a:pt x="1089" y="18564"/>
                  <a:pt x="1093" y="18419"/>
                  <a:pt x="1102" y="18278"/>
                </a:cubicBezTo>
                <a:lnTo>
                  <a:pt x="1103" y="18246"/>
                </a:lnTo>
                <a:cubicBezTo>
                  <a:pt x="1103" y="18246"/>
                  <a:pt x="1103" y="18246"/>
                  <a:pt x="1104" y="18246"/>
                </a:cubicBezTo>
                <a:cubicBezTo>
                  <a:pt x="1193" y="16592"/>
                  <a:pt x="1691" y="15276"/>
                  <a:pt x="2326" y="14998"/>
                </a:cubicBezTo>
                <a:lnTo>
                  <a:pt x="2327" y="14992"/>
                </a:lnTo>
                <a:cubicBezTo>
                  <a:pt x="2336" y="14987"/>
                  <a:pt x="2345" y="14983"/>
                  <a:pt x="2355" y="14985"/>
                </a:cubicBezTo>
                <a:cubicBezTo>
                  <a:pt x="2411" y="14959"/>
                  <a:pt x="2467" y="14945"/>
                  <a:pt x="2524" y="14942"/>
                </a:cubicBezTo>
                <a:close/>
                <a:moveTo>
                  <a:pt x="19328" y="11563"/>
                </a:moveTo>
                <a:cubicBezTo>
                  <a:pt x="19422" y="12843"/>
                  <a:pt x="19803" y="13857"/>
                  <a:pt x="20290" y="14137"/>
                </a:cubicBezTo>
                <a:cubicBezTo>
                  <a:pt x="20196" y="12857"/>
                  <a:pt x="19815" y="11842"/>
                  <a:pt x="19328" y="11563"/>
                </a:cubicBezTo>
                <a:close/>
                <a:moveTo>
                  <a:pt x="18783" y="11563"/>
                </a:moveTo>
                <a:cubicBezTo>
                  <a:pt x="18296" y="11842"/>
                  <a:pt x="17915" y="12857"/>
                  <a:pt x="17821" y="14137"/>
                </a:cubicBezTo>
                <a:cubicBezTo>
                  <a:pt x="18308" y="13857"/>
                  <a:pt x="18689" y="12843"/>
                  <a:pt x="18783" y="11563"/>
                </a:cubicBezTo>
                <a:close/>
                <a:moveTo>
                  <a:pt x="16330" y="11563"/>
                </a:moveTo>
                <a:cubicBezTo>
                  <a:pt x="16424" y="12843"/>
                  <a:pt x="16805" y="13857"/>
                  <a:pt x="17292" y="14137"/>
                </a:cubicBezTo>
                <a:cubicBezTo>
                  <a:pt x="17198" y="12857"/>
                  <a:pt x="16817" y="11842"/>
                  <a:pt x="16330" y="11563"/>
                </a:cubicBezTo>
                <a:close/>
                <a:moveTo>
                  <a:pt x="15785" y="11563"/>
                </a:moveTo>
                <a:cubicBezTo>
                  <a:pt x="15298" y="11842"/>
                  <a:pt x="14917" y="12857"/>
                  <a:pt x="14823" y="14137"/>
                </a:cubicBezTo>
                <a:cubicBezTo>
                  <a:pt x="15310" y="13857"/>
                  <a:pt x="15691" y="12843"/>
                  <a:pt x="15785" y="11563"/>
                </a:cubicBezTo>
                <a:close/>
                <a:moveTo>
                  <a:pt x="13332" y="11563"/>
                </a:moveTo>
                <a:cubicBezTo>
                  <a:pt x="13426" y="12843"/>
                  <a:pt x="13807" y="13857"/>
                  <a:pt x="14294" y="14137"/>
                </a:cubicBezTo>
                <a:cubicBezTo>
                  <a:pt x="14200" y="12857"/>
                  <a:pt x="13819" y="11842"/>
                  <a:pt x="13332" y="11563"/>
                </a:cubicBezTo>
                <a:close/>
                <a:moveTo>
                  <a:pt x="12787" y="11563"/>
                </a:moveTo>
                <a:cubicBezTo>
                  <a:pt x="12300" y="11842"/>
                  <a:pt x="11919" y="12857"/>
                  <a:pt x="11825" y="14137"/>
                </a:cubicBezTo>
                <a:cubicBezTo>
                  <a:pt x="12312" y="13857"/>
                  <a:pt x="12693" y="12843"/>
                  <a:pt x="12787" y="11563"/>
                </a:cubicBezTo>
                <a:close/>
                <a:moveTo>
                  <a:pt x="10334" y="11563"/>
                </a:moveTo>
                <a:cubicBezTo>
                  <a:pt x="10428" y="12843"/>
                  <a:pt x="10809" y="13857"/>
                  <a:pt x="11296" y="14137"/>
                </a:cubicBezTo>
                <a:cubicBezTo>
                  <a:pt x="11202" y="12857"/>
                  <a:pt x="10821" y="11842"/>
                  <a:pt x="10334" y="11563"/>
                </a:cubicBezTo>
                <a:close/>
                <a:moveTo>
                  <a:pt x="9790" y="11563"/>
                </a:moveTo>
                <a:cubicBezTo>
                  <a:pt x="9302" y="11842"/>
                  <a:pt x="8921" y="12857"/>
                  <a:pt x="8827" y="14137"/>
                </a:cubicBezTo>
                <a:cubicBezTo>
                  <a:pt x="9315" y="13857"/>
                  <a:pt x="9695" y="12843"/>
                  <a:pt x="9790" y="11563"/>
                </a:cubicBezTo>
                <a:close/>
                <a:moveTo>
                  <a:pt x="7336" y="11563"/>
                </a:moveTo>
                <a:cubicBezTo>
                  <a:pt x="7430" y="12843"/>
                  <a:pt x="7811" y="13857"/>
                  <a:pt x="8299" y="14137"/>
                </a:cubicBezTo>
                <a:cubicBezTo>
                  <a:pt x="8204" y="12857"/>
                  <a:pt x="7824" y="11842"/>
                  <a:pt x="7336" y="11563"/>
                </a:cubicBezTo>
                <a:close/>
                <a:moveTo>
                  <a:pt x="6792" y="11563"/>
                </a:moveTo>
                <a:cubicBezTo>
                  <a:pt x="6304" y="11842"/>
                  <a:pt x="5923" y="12857"/>
                  <a:pt x="5829" y="14137"/>
                </a:cubicBezTo>
                <a:cubicBezTo>
                  <a:pt x="6317" y="13857"/>
                  <a:pt x="6697" y="12843"/>
                  <a:pt x="6792" y="11563"/>
                </a:cubicBezTo>
                <a:close/>
                <a:moveTo>
                  <a:pt x="4338" y="11563"/>
                </a:moveTo>
                <a:cubicBezTo>
                  <a:pt x="4432" y="12843"/>
                  <a:pt x="4813" y="13857"/>
                  <a:pt x="5301" y="14137"/>
                </a:cubicBezTo>
                <a:cubicBezTo>
                  <a:pt x="5206" y="12857"/>
                  <a:pt x="4826" y="11842"/>
                  <a:pt x="4338" y="11563"/>
                </a:cubicBezTo>
                <a:close/>
                <a:moveTo>
                  <a:pt x="3794" y="11563"/>
                </a:moveTo>
                <a:cubicBezTo>
                  <a:pt x="3306" y="11842"/>
                  <a:pt x="2926" y="12857"/>
                  <a:pt x="2831" y="14137"/>
                </a:cubicBezTo>
                <a:cubicBezTo>
                  <a:pt x="3319" y="13857"/>
                  <a:pt x="3699" y="12843"/>
                  <a:pt x="3794" y="11563"/>
                </a:cubicBezTo>
                <a:close/>
                <a:moveTo>
                  <a:pt x="1340" y="11563"/>
                </a:moveTo>
                <a:cubicBezTo>
                  <a:pt x="1435" y="12843"/>
                  <a:pt x="1815" y="13857"/>
                  <a:pt x="2303" y="14137"/>
                </a:cubicBezTo>
                <a:cubicBezTo>
                  <a:pt x="2208" y="12857"/>
                  <a:pt x="1828" y="11842"/>
                  <a:pt x="1340" y="11563"/>
                </a:cubicBezTo>
                <a:close/>
                <a:moveTo>
                  <a:pt x="21600" y="11077"/>
                </a:moveTo>
                <a:lnTo>
                  <a:pt x="21600" y="11705"/>
                </a:lnTo>
                <a:cubicBezTo>
                  <a:pt x="21201" y="12106"/>
                  <a:pt x="20901" y="13020"/>
                  <a:pt x="20819" y="14137"/>
                </a:cubicBezTo>
                <a:cubicBezTo>
                  <a:pt x="21146" y="13949"/>
                  <a:pt x="21426" y="13428"/>
                  <a:pt x="21600" y="12714"/>
                </a:cubicBezTo>
                <a:lnTo>
                  <a:pt x="21600" y="13666"/>
                </a:lnTo>
                <a:cubicBezTo>
                  <a:pt x="21387" y="14229"/>
                  <a:pt x="21108" y="14620"/>
                  <a:pt x="20795" y="14758"/>
                </a:cubicBezTo>
                <a:lnTo>
                  <a:pt x="20795" y="14763"/>
                </a:lnTo>
                <a:cubicBezTo>
                  <a:pt x="20785" y="14768"/>
                  <a:pt x="20776" y="14772"/>
                  <a:pt x="20766" y="14770"/>
                </a:cubicBezTo>
                <a:cubicBezTo>
                  <a:pt x="20711" y="14797"/>
                  <a:pt x="20654" y="14811"/>
                  <a:pt x="20597" y="14813"/>
                </a:cubicBezTo>
                <a:lnTo>
                  <a:pt x="20567" y="14821"/>
                </a:lnTo>
                <a:lnTo>
                  <a:pt x="20567" y="14819"/>
                </a:lnTo>
                <a:lnTo>
                  <a:pt x="20566" y="14819"/>
                </a:lnTo>
                <a:cubicBezTo>
                  <a:pt x="20565" y="14801"/>
                  <a:pt x="20565" y="14783"/>
                  <a:pt x="20565" y="14765"/>
                </a:cubicBezTo>
                <a:cubicBezTo>
                  <a:pt x="20565" y="14738"/>
                  <a:pt x="20565" y="14711"/>
                  <a:pt x="20567" y="14685"/>
                </a:cubicBezTo>
                <a:cubicBezTo>
                  <a:pt x="20567" y="14536"/>
                  <a:pt x="20571" y="14391"/>
                  <a:pt x="20580" y="14248"/>
                </a:cubicBezTo>
                <a:lnTo>
                  <a:pt x="20581" y="14216"/>
                </a:lnTo>
                <a:cubicBezTo>
                  <a:pt x="20582" y="14216"/>
                  <a:pt x="20582" y="14216"/>
                  <a:pt x="20582" y="14216"/>
                </a:cubicBezTo>
                <a:cubicBezTo>
                  <a:pt x="20661" y="12733"/>
                  <a:pt x="21064" y="11520"/>
                  <a:pt x="21600" y="11077"/>
                </a:cubicBezTo>
                <a:close/>
                <a:moveTo>
                  <a:pt x="19076" y="10878"/>
                </a:moveTo>
                <a:lnTo>
                  <a:pt x="19106" y="10886"/>
                </a:lnTo>
                <a:cubicBezTo>
                  <a:pt x="19163" y="10889"/>
                  <a:pt x="19220" y="10903"/>
                  <a:pt x="19275" y="10929"/>
                </a:cubicBezTo>
                <a:cubicBezTo>
                  <a:pt x="19285" y="10927"/>
                  <a:pt x="19294" y="10931"/>
                  <a:pt x="19304" y="10936"/>
                </a:cubicBezTo>
                <a:lnTo>
                  <a:pt x="19304" y="10942"/>
                </a:lnTo>
                <a:cubicBezTo>
                  <a:pt x="19940" y="11222"/>
                  <a:pt x="20438" y="12549"/>
                  <a:pt x="20527" y="14216"/>
                </a:cubicBezTo>
                <a:cubicBezTo>
                  <a:pt x="20527" y="14216"/>
                  <a:pt x="20527" y="14216"/>
                  <a:pt x="20528" y="14216"/>
                </a:cubicBezTo>
                <a:lnTo>
                  <a:pt x="20529" y="14248"/>
                </a:lnTo>
                <a:cubicBezTo>
                  <a:pt x="20537" y="14391"/>
                  <a:pt x="20542" y="14536"/>
                  <a:pt x="20542" y="14685"/>
                </a:cubicBezTo>
                <a:cubicBezTo>
                  <a:pt x="20544" y="14711"/>
                  <a:pt x="20544" y="14738"/>
                  <a:pt x="20544" y="14765"/>
                </a:cubicBezTo>
                <a:cubicBezTo>
                  <a:pt x="20544" y="14783"/>
                  <a:pt x="20544" y="14801"/>
                  <a:pt x="20543" y="14819"/>
                </a:cubicBezTo>
                <a:lnTo>
                  <a:pt x="20542" y="14819"/>
                </a:lnTo>
                <a:lnTo>
                  <a:pt x="20542" y="14821"/>
                </a:lnTo>
                <a:lnTo>
                  <a:pt x="20512" y="14813"/>
                </a:lnTo>
                <a:cubicBezTo>
                  <a:pt x="20454" y="14811"/>
                  <a:pt x="20398" y="14797"/>
                  <a:pt x="20343" y="14770"/>
                </a:cubicBezTo>
                <a:cubicBezTo>
                  <a:pt x="20333" y="14772"/>
                  <a:pt x="20323" y="14768"/>
                  <a:pt x="20314" y="14763"/>
                </a:cubicBezTo>
                <a:lnTo>
                  <a:pt x="20314" y="14758"/>
                </a:lnTo>
                <a:cubicBezTo>
                  <a:pt x="19678" y="14477"/>
                  <a:pt x="19180" y="13151"/>
                  <a:pt x="19091" y="11484"/>
                </a:cubicBezTo>
                <a:cubicBezTo>
                  <a:pt x="19091" y="11483"/>
                  <a:pt x="19091" y="11483"/>
                  <a:pt x="19090" y="11483"/>
                </a:cubicBezTo>
                <a:lnTo>
                  <a:pt x="19089" y="11452"/>
                </a:lnTo>
                <a:cubicBezTo>
                  <a:pt x="19080" y="11309"/>
                  <a:pt x="19076" y="11163"/>
                  <a:pt x="19076" y="11015"/>
                </a:cubicBezTo>
                <a:cubicBezTo>
                  <a:pt x="19074" y="10988"/>
                  <a:pt x="19074" y="10961"/>
                  <a:pt x="19074" y="10935"/>
                </a:cubicBezTo>
                <a:lnTo>
                  <a:pt x="19075" y="10881"/>
                </a:lnTo>
                <a:lnTo>
                  <a:pt x="19076" y="10881"/>
                </a:lnTo>
                <a:close/>
                <a:moveTo>
                  <a:pt x="19035" y="10878"/>
                </a:moveTo>
                <a:lnTo>
                  <a:pt x="19035" y="10881"/>
                </a:lnTo>
                <a:lnTo>
                  <a:pt x="19036" y="10881"/>
                </a:lnTo>
                <a:lnTo>
                  <a:pt x="19037" y="10935"/>
                </a:lnTo>
                <a:cubicBezTo>
                  <a:pt x="19037" y="10961"/>
                  <a:pt x="19037" y="10988"/>
                  <a:pt x="19035" y="11015"/>
                </a:cubicBezTo>
                <a:cubicBezTo>
                  <a:pt x="19035" y="11163"/>
                  <a:pt x="19031" y="11309"/>
                  <a:pt x="19022" y="11452"/>
                </a:cubicBezTo>
                <a:lnTo>
                  <a:pt x="19021" y="11483"/>
                </a:lnTo>
                <a:cubicBezTo>
                  <a:pt x="19020" y="11483"/>
                  <a:pt x="19020" y="11483"/>
                  <a:pt x="19020" y="11484"/>
                </a:cubicBezTo>
                <a:cubicBezTo>
                  <a:pt x="18931" y="13151"/>
                  <a:pt x="18433" y="14477"/>
                  <a:pt x="17797" y="14758"/>
                </a:cubicBezTo>
                <a:lnTo>
                  <a:pt x="17797" y="14763"/>
                </a:lnTo>
                <a:cubicBezTo>
                  <a:pt x="17787" y="14768"/>
                  <a:pt x="17778" y="14772"/>
                  <a:pt x="17768" y="14770"/>
                </a:cubicBezTo>
                <a:cubicBezTo>
                  <a:pt x="17713" y="14797"/>
                  <a:pt x="17656" y="14811"/>
                  <a:pt x="17599" y="14813"/>
                </a:cubicBezTo>
                <a:lnTo>
                  <a:pt x="17569" y="14821"/>
                </a:lnTo>
                <a:lnTo>
                  <a:pt x="17569" y="14819"/>
                </a:lnTo>
                <a:lnTo>
                  <a:pt x="17568" y="14819"/>
                </a:lnTo>
                <a:cubicBezTo>
                  <a:pt x="17567" y="14801"/>
                  <a:pt x="17567" y="14783"/>
                  <a:pt x="17567" y="14765"/>
                </a:cubicBezTo>
                <a:cubicBezTo>
                  <a:pt x="17567" y="14738"/>
                  <a:pt x="17567" y="14711"/>
                  <a:pt x="17569" y="14685"/>
                </a:cubicBezTo>
                <a:cubicBezTo>
                  <a:pt x="17569" y="14536"/>
                  <a:pt x="17573" y="14391"/>
                  <a:pt x="17582" y="14248"/>
                </a:cubicBezTo>
                <a:lnTo>
                  <a:pt x="17583" y="14216"/>
                </a:lnTo>
                <a:cubicBezTo>
                  <a:pt x="17584" y="14216"/>
                  <a:pt x="17584" y="14216"/>
                  <a:pt x="17584" y="14216"/>
                </a:cubicBezTo>
                <a:cubicBezTo>
                  <a:pt x="17673" y="12549"/>
                  <a:pt x="18171" y="11222"/>
                  <a:pt x="18807" y="10942"/>
                </a:cubicBezTo>
                <a:lnTo>
                  <a:pt x="18807" y="10936"/>
                </a:lnTo>
                <a:cubicBezTo>
                  <a:pt x="18817" y="10931"/>
                  <a:pt x="18826" y="10927"/>
                  <a:pt x="18836" y="10929"/>
                </a:cubicBezTo>
                <a:cubicBezTo>
                  <a:pt x="18891" y="10903"/>
                  <a:pt x="18948" y="10889"/>
                  <a:pt x="19005" y="10886"/>
                </a:cubicBezTo>
                <a:close/>
                <a:moveTo>
                  <a:pt x="16078" y="10878"/>
                </a:moveTo>
                <a:lnTo>
                  <a:pt x="16108" y="10886"/>
                </a:lnTo>
                <a:cubicBezTo>
                  <a:pt x="16165" y="10889"/>
                  <a:pt x="16222" y="10903"/>
                  <a:pt x="16277" y="10929"/>
                </a:cubicBezTo>
                <a:cubicBezTo>
                  <a:pt x="16287" y="10927"/>
                  <a:pt x="16296" y="10931"/>
                  <a:pt x="16306" y="10936"/>
                </a:cubicBezTo>
                <a:lnTo>
                  <a:pt x="16306" y="10942"/>
                </a:lnTo>
                <a:cubicBezTo>
                  <a:pt x="16942" y="11222"/>
                  <a:pt x="17440" y="12549"/>
                  <a:pt x="17529" y="14216"/>
                </a:cubicBezTo>
                <a:cubicBezTo>
                  <a:pt x="17529" y="14216"/>
                  <a:pt x="17529" y="14216"/>
                  <a:pt x="17530" y="14216"/>
                </a:cubicBezTo>
                <a:lnTo>
                  <a:pt x="17531" y="14248"/>
                </a:lnTo>
                <a:cubicBezTo>
                  <a:pt x="17540" y="14391"/>
                  <a:pt x="17544" y="14536"/>
                  <a:pt x="17544" y="14685"/>
                </a:cubicBezTo>
                <a:cubicBezTo>
                  <a:pt x="17546" y="14711"/>
                  <a:pt x="17546" y="14738"/>
                  <a:pt x="17546" y="14765"/>
                </a:cubicBezTo>
                <a:cubicBezTo>
                  <a:pt x="17546" y="14783"/>
                  <a:pt x="17546" y="14801"/>
                  <a:pt x="17545" y="14819"/>
                </a:cubicBezTo>
                <a:lnTo>
                  <a:pt x="17544" y="14819"/>
                </a:lnTo>
                <a:lnTo>
                  <a:pt x="17544" y="14821"/>
                </a:lnTo>
                <a:lnTo>
                  <a:pt x="17514" y="14813"/>
                </a:lnTo>
                <a:cubicBezTo>
                  <a:pt x="17457" y="14811"/>
                  <a:pt x="17400" y="14797"/>
                  <a:pt x="17345" y="14770"/>
                </a:cubicBezTo>
                <a:cubicBezTo>
                  <a:pt x="17335" y="14772"/>
                  <a:pt x="17326" y="14768"/>
                  <a:pt x="17316" y="14763"/>
                </a:cubicBezTo>
                <a:lnTo>
                  <a:pt x="17316" y="14758"/>
                </a:lnTo>
                <a:cubicBezTo>
                  <a:pt x="16680" y="14477"/>
                  <a:pt x="16182" y="13151"/>
                  <a:pt x="16093" y="11484"/>
                </a:cubicBezTo>
                <a:cubicBezTo>
                  <a:pt x="16093" y="11483"/>
                  <a:pt x="16093" y="11483"/>
                  <a:pt x="16092" y="11483"/>
                </a:cubicBezTo>
                <a:lnTo>
                  <a:pt x="16091" y="11452"/>
                </a:lnTo>
                <a:cubicBezTo>
                  <a:pt x="16082" y="11309"/>
                  <a:pt x="16078" y="11163"/>
                  <a:pt x="16078" y="11015"/>
                </a:cubicBezTo>
                <a:cubicBezTo>
                  <a:pt x="16076" y="10988"/>
                  <a:pt x="16076" y="10961"/>
                  <a:pt x="16076" y="10935"/>
                </a:cubicBezTo>
                <a:lnTo>
                  <a:pt x="16077" y="10881"/>
                </a:lnTo>
                <a:lnTo>
                  <a:pt x="16078" y="10881"/>
                </a:lnTo>
                <a:close/>
                <a:moveTo>
                  <a:pt x="16037" y="10878"/>
                </a:moveTo>
                <a:lnTo>
                  <a:pt x="16037" y="10881"/>
                </a:lnTo>
                <a:lnTo>
                  <a:pt x="16038" y="10881"/>
                </a:lnTo>
                <a:lnTo>
                  <a:pt x="16039" y="10935"/>
                </a:lnTo>
                <a:cubicBezTo>
                  <a:pt x="16039" y="10961"/>
                  <a:pt x="16039" y="10988"/>
                  <a:pt x="16037" y="11015"/>
                </a:cubicBezTo>
                <a:cubicBezTo>
                  <a:pt x="16037" y="11163"/>
                  <a:pt x="16033" y="11309"/>
                  <a:pt x="16024" y="11452"/>
                </a:cubicBezTo>
                <a:lnTo>
                  <a:pt x="16023" y="11483"/>
                </a:lnTo>
                <a:cubicBezTo>
                  <a:pt x="16022" y="11483"/>
                  <a:pt x="16022" y="11483"/>
                  <a:pt x="16022" y="11484"/>
                </a:cubicBezTo>
                <a:cubicBezTo>
                  <a:pt x="15933" y="13151"/>
                  <a:pt x="15435" y="14477"/>
                  <a:pt x="14799" y="14758"/>
                </a:cubicBezTo>
                <a:lnTo>
                  <a:pt x="14799" y="14763"/>
                </a:lnTo>
                <a:cubicBezTo>
                  <a:pt x="14789" y="14768"/>
                  <a:pt x="14780" y="14772"/>
                  <a:pt x="14770" y="14770"/>
                </a:cubicBezTo>
                <a:cubicBezTo>
                  <a:pt x="14715" y="14797"/>
                  <a:pt x="14658" y="14811"/>
                  <a:pt x="14601" y="14813"/>
                </a:cubicBezTo>
                <a:lnTo>
                  <a:pt x="14571" y="14821"/>
                </a:lnTo>
                <a:lnTo>
                  <a:pt x="14571" y="14819"/>
                </a:lnTo>
                <a:lnTo>
                  <a:pt x="14570" y="14819"/>
                </a:lnTo>
                <a:cubicBezTo>
                  <a:pt x="14569" y="14801"/>
                  <a:pt x="14569" y="14783"/>
                  <a:pt x="14569" y="14765"/>
                </a:cubicBezTo>
                <a:cubicBezTo>
                  <a:pt x="14569" y="14738"/>
                  <a:pt x="14569" y="14711"/>
                  <a:pt x="14571" y="14685"/>
                </a:cubicBezTo>
                <a:cubicBezTo>
                  <a:pt x="14571" y="14536"/>
                  <a:pt x="14575" y="14391"/>
                  <a:pt x="14584" y="14248"/>
                </a:cubicBezTo>
                <a:lnTo>
                  <a:pt x="14585" y="14216"/>
                </a:lnTo>
                <a:cubicBezTo>
                  <a:pt x="14586" y="14216"/>
                  <a:pt x="14586" y="14216"/>
                  <a:pt x="14586" y="14216"/>
                </a:cubicBezTo>
                <a:cubicBezTo>
                  <a:pt x="14675" y="12549"/>
                  <a:pt x="15173" y="11222"/>
                  <a:pt x="15809" y="10942"/>
                </a:cubicBezTo>
                <a:lnTo>
                  <a:pt x="15809" y="10936"/>
                </a:lnTo>
                <a:cubicBezTo>
                  <a:pt x="15819" y="10931"/>
                  <a:pt x="15828" y="10927"/>
                  <a:pt x="15838" y="10929"/>
                </a:cubicBezTo>
                <a:cubicBezTo>
                  <a:pt x="15893" y="10903"/>
                  <a:pt x="15950" y="10889"/>
                  <a:pt x="16007" y="10886"/>
                </a:cubicBezTo>
                <a:close/>
                <a:moveTo>
                  <a:pt x="13080" y="10878"/>
                </a:moveTo>
                <a:lnTo>
                  <a:pt x="13110" y="10886"/>
                </a:lnTo>
                <a:cubicBezTo>
                  <a:pt x="13167" y="10889"/>
                  <a:pt x="13224" y="10903"/>
                  <a:pt x="13279" y="10929"/>
                </a:cubicBezTo>
                <a:cubicBezTo>
                  <a:pt x="13289" y="10927"/>
                  <a:pt x="13298" y="10931"/>
                  <a:pt x="13308" y="10936"/>
                </a:cubicBezTo>
                <a:lnTo>
                  <a:pt x="13308" y="10942"/>
                </a:lnTo>
                <a:cubicBezTo>
                  <a:pt x="13944" y="11222"/>
                  <a:pt x="14442" y="12549"/>
                  <a:pt x="14531" y="14216"/>
                </a:cubicBezTo>
                <a:cubicBezTo>
                  <a:pt x="14531" y="14216"/>
                  <a:pt x="14531" y="14216"/>
                  <a:pt x="14532" y="14216"/>
                </a:cubicBezTo>
                <a:lnTo>
                  <a:pt x="14533" y="14248"/>
                </a:lnTo>
                <a:cubicBezTo>
                  <a:pt x="14542" y="14391"/>
                  <a:pt x="14546" y="14536"/>
                  <a:pt x="14546" y="14685"/>
                </a:cubicBezTo>
                <a:cubicBezTo>
                  <a:pt x="14548" y="14711"/>
                  <a:pt x="14548" y="14738"/>
                  <a:pt x="14548" y="14765"/>
                </a:cubicBezTo>
                <a:cubicBezTo>
                  <a:pt x="14548" y="14783"/>
                  <a:pt x="14548" y="14801"/>
                  <a:pt x="14547" y="14819"/>
                </a:cubicBezTo>
                <a:lnTo>
                  <a:pt x="14546" y="14819"/>
                </a:lnTo>
                <a:lnTo>
                  <a:pt x="14546" y="14821"/>
                </a:lnTo>
                <a:lnTo>
                  <a:pt x="14516" y="14813"/>
                </a:lnTo>
                <a:cubicBezTo>
                  <a:pt x="14459" y="14811"/>
                  <a:pt x="14402" y="14797"/>
                  <a:pt x="14347" y="14770"/>
                </a:cubicBezTo>
                <a:cubicBezTo>
                  <a:pt x="14337" y="14772"/>
                  <a:pt x="14328" y="14768"/>
                  <a:pt x="14318" y="14763"/>
                </a:cubicBezTo>
                <a:lnTo>
                  <a:pt x="14318" y="14758"/>
                </a:lnTo>
                <a:cubicBezTo>
                  <a:pt x="13682" y="14477"/>
                  <a:pt x="13184" y="13151"/>
                  <a:pt x="13095" y="11484"/>
                </a:cubicBezTo>
                <a:cubicBezTo>
                  <a:pt x="13095" y="11483"/>
                  <a:pt x="13095" y="11483"/>
                  <a:pt x="13094" y="11483"/>
                </a:cubicBezTo>
                <a:lnTo>
                  <a:pt x="13093" y="11452"/>
                </a:lnTo>
                <a:cubicBezTo>
                  <a:pt x="13084" y="11309"/>
                  <a:pt x="13080" y="11163"/>
                  <a:pt x="13080" y="11015"/>
                </a:cubicBezTo>
                <a:cubicBezTo>
                  <a:pt x="13078" y="10988"/>
                  <a:pt x="13078" y="10961"/>
                  <a:pt x="13078" y="10935"/>
                </a:cubicBezTo>
                <a:lnTo>
                  <a:pt x="13079" y="10881"/>
                </a:lnTo>
                <a:lnTo>
                  <a:pt x="13080" y="10881"/>
                </a:lnTo>
                <a:close/>
                <a:moveTo>
                  <a:pt x="13039" y="10878"/>
                </a:moveTo>
                <a:lnTo>
                  <a:pt x="13040" y="10881"/>
                </a:lnTo>
                <a:lnTo>
                  <a:pt x="13040" y="10881"/>
                </a:lnTo>
                <a:lnTo>
                  <a:pt x="13041" y="10935"/>
                </a:lnTo>
                <a:cubicBezTo>
                  <a:pt x="13041" y="10961"/>
                  <a:pt x="13041" y="10988"/>
                  <a:pt x="13039" y="11015"/>
                </a:cubicBezTo>
                <a:cubicBezTo>
                  <a:pt x="13039" y="11163"/>
                  <a:pt x="13035" y="11309"/>
                  <a:pt x="13026" y="11452"/>
                </a:cubicBezTo>
                <a:lnTo>
                  <a:pt x="13025" y="11483"/>
                </a:lnTo>
                <a:cubicBezTo>
                  <a:pt x="13025" y="11483"/>
                  <a:pt x="13024" y="11483"/>
                  <a:pt x="13024" y="11484"/>
                </a:cubicBezTo>
                <a:cubicBezTo>
                  <a:pt x="12935" y="13151"/>
                  <a:pt x="12437" y="14477"/>
                  <a:pt x="11801" y="14758"/>
                </a:cubicBezTo>
                <a:lnTo>
                  <a:pt x="11801" y="14763"/>
                </a:lnTo>
                <a:cubicBezTo>
                  <a:pt x="11792" y="14768"/>
                  <a:pt x="11782" y="14772"/>
                  <a:pt x="11772" y="14770"/>
                </a:cubicBezTo>
                <a:cubicBezTo>
                  <a:pt x="11717" y="14797"/>
                  <a:pt x="11661" y="14811"/>
                  <a:pt x="11603" y="14813"/>
                </a:cubicBezTo>
                <a:lnTo>
                  <a:pt x="11573" y="14821"/>
                </a:lnTo>
                <a:lnTo>
                  <a:pt x="11573" y="14819"/>
                </a:lnTo>
                <a:lnTo>
                  <a:pt x="11572" y="14819"/>
                </a:lnTo>
                <a:cubicBezTo>
                  <a:pt x="11571" y="14801"/>
                  <a:pt x="11571" y="14783"/>
                  <a:pt x="11571" y="14765"/>
                </a:cubicBezTo>
                <a:cubicBezTo>
                  <a:pt x="11571" y="14738"/>
                  <a:pt x="11571" y="14711"/>
                  <a:pt x="11573" y="14685"/>
                </a:cubicBezTo>
                <a:cubicBezTo>
                  <a:pt x="11573" y="14536"/>
                  <a:pt x="11578" y="14391"/>
                  <a:pt x="11587" y="14248"/>
                </a:cubicBezTo>
                <a:lnTo>
                  <a:pt x="11588" y="14216"/>
                </a:lnTo>
                <a:cubicBezTo>
                  <a:pt x="11588" y="14216"/>
                  <a:pt x="11588" y="14216"/>
                  <a:pt x="11588" y="14216"/>
                </a:cubicBezTo>
                <a:cubicBezTo>
                  <a:pt x="11677" y="12549"/>
                  <a:pt x="12175" y="11222"/>
                  <a:pt x="12811" y="10942"/>
                </a:cubicBezTo>
                <a:lnTo>
                  <a:pt x="12811" y="10936"/>
                </a:lnTo>
                <a:cubicBezTo>
                  <a:pt x="12821" y="10931"/>
                  <a:pt x="12830" y="10927"/>
                  <a:pt x="12840" y="10929"/>
                </a:cubicBezTo>
                <a:cubicBezTo>
                  <a:pt x="12895" y="10903"/>
                  <a:pt x="12952" y="10889"/>
                  <a:pt x="13009" y="10886"/>
                </a:cubicBezTo>
                <a:close/>
                <a:moveTo>
                  <a:pt x="10082" y="10878"/>
                </a:moveTo>
                <a:lnTo>
                  <a:pt x="10112" y="10886"/>
                </a:lnTo>
                <a:cubicBezTo>
                  <a:pt x="10170" y="10889"/>
                  <a:pt x="10226" y="10903"/>
                  <a:pt x="10281" y="10929"/>
                </a:cubicBezTo>
                <a:cubicBezTo>
                  <a:pt x="10291" y="10927"/>
                  <a:pt x="10301" y="10931"/>
                  <a:pt x="10310" y="10936"/>
                </a:cubicBezTo>
                <a:lnTo>
                  <a:pt x="10310" y="10942"/>
                </a:lnTo>
                <a:cubicBezTo>
                  <a:pt x="10946" y="11222"/>
                  <a:pt x="11444" y="12549"/>
                  <a:pt x="11533" y="14216"/>
                </a:cubicBezTo>
                <a:cubicBezTo>
                  <a:pt x="11533" y="14216"/>
                  <a:pt x="11534" y="14216"/>
                  <a:pt x="11534" y="14216"/>
                </a:cubicBezTo>
                <a:lnTo>
                  <a:pt x="11535" y="14248"/>
                </a:lnTo>
                <a:cubicBezTo>
                  <a:pt x="11544" y="14391"/>
                  <a:pt x="11548" y="14536"/>
                  <a:pt x="11548" y="14685"/>
                </a:cubicBezTo>
                <a:cubicBezTo>
                  <a:pt x="11550" y="14711"/>
                  <a:pt x="11550" y="14738"/>
                  <a:pt x="11550" y="14765"/>
                </a:cubicBezTo>
                <a:cubicBezTo>
                  <a:pt x="11550" y="14783"/>
                  <a:pt x="11550" y="14801"/>
                  <a:pt x="11549" y="14819"/>
                </a:cubicBezTo>
                <a:lnTo>
                  <a:pt x="11549" y="14819"/>
                </a:lnTo>
                <a:lnTo>
                  <a:pt x="11548" y="14821"/>
                </a:lnTo>
                <a:lnTo>
                  <a:pt x="11518" y="14813"/>
                </a:lnTo>
                <a:cubicBezTo>
                  <a:pt x="11461" y="14811"/>
                  <a:pt x="11404" y="14797"/>
                  <a:pt x="11349" y="14770"/>
                </a:cubicBezTo>
                <a:cubicBezTo>
                  <a:pt x="11339" y="14772"/>
                  <a:pt x="11330" y="14768"/>
                  <a:pt x="11320" y="14763"/>
                </a:cubicBezTo>
                <a:lnTo>
                  <a:pt x="11320" y="14758"/>
                </a:lnTo>
                <a:cubicBezTo>
                  <a:pt x="10684" y="14477"/>
                  <a:pt x="10186" y="13151"/>
                  <a:pt x="10097" y="11484"/>
                </a:cubicBezTo>
                <a:cubicBezTo>
                  <a:pt x="10097" y="11483"/>
                  <a:pt x="10097" y="11483"/>
                  <a:pt x="10097" y="11483"/>
                </a:cubicBezTo>
                <a:lnTo>
                  <a:pt x="10096" y="11452"/>
                </a:lnTo>
                <a:cubicBezTo>
                  <a:pt x="10087" y="11309"/>
                  <a:pt x="10082" y="11163"/>
                  <a:pt x="10082" y="11015"/>
                </a:cubicBezTo>
                <a:cubicBezTo>
                  <a:pt x="10080" y="10988"/>
                  <a:pt x="10080" y="10961"/>
                  <a:pt x="10080" y="10935"/>
                </a:cubicBezTo>
                <a:lnTo>
                  <a:pt x="10081" y="10881"/>
                </a:lnTo>
                <a:lnTo>
                  <a:pt x="10082" y="10881"/>
                </a:lnTo>
                <a:close/>
                <a:moveTo>
                  <a:pt x="10042" y="10878"/>
                </a:moveTo>
                <a:lnTo>
                  <a:pt x="10042" y="10881"/>
                </a:lnTo>
                <a:lnTo>
                  <a:pt x="10042" y="10881"/>
                </a:lnTo>
                <a:lnTo>
                  <a:pt x="10044" y="10935"/>
                </a:lnTo>
                <a:cubicBezTo>
                  <a:pt x="10044" y="10961"/>
                  <a:pt x="10043" y="10988"/>
                  <a:pt x="10041" y="11015"/>
                </a:cubicBezTo>
                <a:cubicBezTo>
                  <a:pt x="10041" y="11163"/>
                  <a:pt x="10037" y="11309"/>
                  <a:pt x="10028" y="11452"/>
                </a:cubicBezTo>
                <a:lnTo>
                  <a:pt x="10027" y="11483"/>
                </a:lnTo>
                <a:cubicBezTo>
                  <a:pt x="10027" y="11483"/>
                  <a:pt x="10026" y="11483"/>
                  <a:pt x="10026" y="11484"/>
                </a:cubicBezTo>
                <a:cubicBezTo>
                  <a:pt x="9937" y="13151"/>
                  <a:pt x="9439" y="14477"/>
                  <a:pt x="8803" y="14758"/>
                </a:cubicBezTo>
                <a:lnTo>
                  <a:pt x="8803" y="14763"/>
                </a:lnTo>
                <a:cubicBezTo>
                  <a:pt x="8794" y="14768"/>
                  <a:pt x="8784" y="14772"/>
                  <a:pt x="8774" y="14770"/>
                </a:cubicBezTo>
                <a:cubicBezTo>
                  <a:pt x="8719" y="14797"/>
                  <a:pt x="8663" y="14811"/>
                  <a:pt x="8605" y="14813"/>
                </a:cubicBezTo>
                <a:lnTo>
                  <a:pt x="8575" y="14821"/>
                </a:lnTo>
                <a:lnTo>
                  <a:pt x="8575" y="14819"/>
                </a:lnTo>
                <a:lnTo>
                  <a:pt x="8574" y="14819"/>
                </a:lnTo>
                <a:cubicBezTo>
                  <a:pt x="8573" y="14801"/>
                  <a:pt x="8573" y="14783"/>
                  <a:pt x="8573" y="14765"/>
                </a:cubicBezTo>
                <a:cubicBezTo>
                  <a:pt x="8573" y="14738"/>
                  <a:pt x="8573" y="14711"/>
                  <a:pt x="8575" y="14685"/>
                </a:cubicBezTo>
                <a:cubicBezTo>
                  <a:pt x="8575" y="14536"/>
                  <a:pt x="8580" y="14391"/>
                  <a:pt x="8589" y="14248"/>
                </a:cubicBezTo>
                <a:lnTo>
                  <a:pt x="8590" y="14216"/>
                </a:lnTo>
                <a:cubicBezTo>
                  <a:pt x="8590" y="14216"/>
                  <a:pt x="8590" y="14216"/>
                  <a:pt x="8591" y="14216"/>
                </a:cubicBezTo>
                <a:cubicBezTo>
                  <a:pt x="8680" y="12549"/>
                  <a:pt x="9177" y="11222"/>
                  <a:pt x="9813" y="10942"/>
                </a:cubicBezTo>
                <a:lnTo>
                  <a:pt x="9813" y="10936"/>
                </a:lnTo>
                <a:cubicBezTo>
                  <a:pt x="9823" y="10931"/>
                  <a:pt x="9832" y="10927"/>
                  <a:pt x="9842" y="10929"/>
                </a:cubicBezTo>
                <a:cubicBezTo>
                  <a:pt x="9897" y="10903"/>
                  <a:pt x="9954" y="10889"/>
                  <a:pt x="10011" y="10886"/>
                </a:cubicBezTo>
                <a:close/>
                <a:moveTo>
                  <a:pt x="7084" y="10878"/>
                </a:moveTo>
                <a:lnTo>
                  <a:pt x="7114" y="10886"/>
                </a:lnTo>
                <a:cubicBezTo>
                  <a:pt x="7172" y="10889"/>
                  <a:pt x="7228" y="10903"/>
                  <a:pt x="7283" y="10929"/>
                </a:cubicBezTo>
                <a:cubicBezTo>
                  <a:pt x="7293" y="10927"/>
                  <a:pt x="7303" y="10931"/>
                  <a:pt x="7312" y="10936"/>
                </a:cubicBezTo>
                <a:lnTo>
                  <a:pt x="7312" y="10942"/>
                </a:lnTo>
                <a:cubicBezTo>
                  <a:pt x="7948" y="11222"/>
                  <a:pt x="8446" y="12549"/>
                  <a:pt x="8535" y="14216"/>
                </a:cubicBezTo>
                <a:cubicBezTo>
                  <a:pt x="8535" y="14216"/>
                  <a:pt x="8536" y="14216"/>
                  <a:pt x="8536" y="14216"/>
                </a:cubicBezTo>
                <a:lnTo>
                  <a:pt x="8537" y="14248"/>
                </a:lnTo>
                <a:cubicBezTo>
                  <a:pt x="8546" y="14391"/>
                  <a:pt x="8550" y="14536"/>
                  <a:pt x="8550" y="14685"/>
                </a:cubicBezTo>
                <a:cubicBezTo>
                  <a:pt x="8552" y="14711"/>
                  <a:pt x="8553" y="14738"/>
                  <a:pt x="8553" y="14765"/>
                </a:cubicBezTo>
                <a:cubicBezTo>
                  <a:pt x="8553" y="14783"/>
                  <a:pt x="8552" y="14801"/>
                  <a:pt x="8551" y="14819"/>
                </a:cubicBezTo>
                <a:lnTo>
                  <a:pt x="8551" y="14819"/>
                </a:lnTo>
                <a:lnTo>
                  <a:pt x="8551" y="14821"/>
                </a:lnTo>
                <a:lnTo>
                  <a:pt x="8520" y="14813"/>
                </a:lnTo>
                <a:cubicBezTo>
                  <a:pt x="8463" y="14811"/>
                  <a:pt x="8406" y="14797"/>
                  <a:pt x="8351" y="14770"/>
                </a:cubicBezTo>
                <a:cubicBezTo>
                  <a:pt x="8341" y="14772"/>
                  <a:pt x="8332" y="14768"/>
                  <a:pt x="8322" y="14763"/>
                </a:cubicBezTo>
                <a:lnTo>
                  <a:pt x="8322" y="14758"/>
                </a:lnTo>
                <a:cubicBezTo>
                  <a:pt x="7686" y="14477"/>
                  <a:pt x="7189" y="13151"/>
                  <a:pt x="7099" y="11484"/>
                </a:cubicBezTo>
                <a:cubicBezTo>
                  <a:pt x="7099" y="11483"/>
                  <a:pt x="7099" y="11483"/>
                  <a:pt x="7099" y="11483"/>
                </a:cubicBezTo>
                <a:lnTo>
                  <a:pt x="7098" y="11452"/>
                </a:lnTo>
                <a:cubicBezTo>
                  <a:pt x="7089" y="11309"/>
                  <a:pt x="7084" y="11163"/>
                  <a:pt x="7084" y="11015"/>
                </a:cubicBezTo>
                <a:cubicBezTo>
                  <a:pt x="7082" y="10988"/>
                  <a:pt x="7082" y="10961"/>
                  <a:pt x="7082" y="10935"/>
                </a:cubicBezTo>
                <a:lnTo>
                  <a:pt x="7083" y="10881"/>
                </a:lnTo>
                <a:lnTo>
                  <a:pt x="7084" y="10881"/>
                </a:lnTo>
                <a:close/>
                <a:moveTo>
                  <a:pt x="7044" y="10878"/>
                </a:moveTo>
                <a:lnTo>
                  <a:pt x="7044" y="10881"/>
                </a:lnTo>
                <a:lnTo>
                  <a:pt x="7045" y="10881"/>
                </a:lnTo>
                <a:lnTo>
                  <a:pt x="7046" y="10935"/>
                </a:lnTo>
                <a:cubicBezTo>
                  <a:pt x="7046" y="10961"/>
                  <a:pt x="7046" y="10988"/>
                  <a:pt x="7043" y="11015"/>
                </a:cubicBezTo>
                <a:cubicBezTo>
                  <a:pt x="7043" y="11163"/>
                  <a:pt x="7039" y="11309"/>
                  <a:pt x="7030" y="11452"/>
                </a:cubicBezTo>
                <a:lnTo>
                  <a:pt x="7029" y="11483"/>
                </a:lnTo>
                <a:cubicBezTo>
                  <a:pt x="7029" y="11483"/>
                  <a:pt x="7028" y="11483"/>
                  <a:pt x="7028" y="11484"/>
                </a:cubicBezTo>
                <a:cubicBezTo>
                  <a:pt x="6939" y="13151"/>
                  <a:pt x="6441" y="14477"/>
                  <a:pt x="5805" y="14758"/>
                </a:cubicBezTo>
                <a:lnTo>
                  <a:pt x="5805" y="14763"/>
                </a:lnTo>
                <a:cubicBezTo>
                  <a:pt x="5796" y="14768"/>
                  <a:pt x="5786" y="14772"/>
                  <a:pt x="5776" y="14770"/>
                </a:cubicBezTo>
                <a:cubicBezTo>
                  <a:pt x="5721" y="14797"/>
                  <a:pt x="5665" y="14811"/>
                  <a:pt x="5607" y="14813"/>
                </a:cubicBezTo>
                <a:lnTo>
                  <a:pt x="5577" y="14821"/>
                </a:lnTo>
                <a:lnTo>
                  <a:pt x="5577" y="14819"/>
                </a:lnTo>
                <a:lnTo>
                  <a:pt x="5576" y="14819"/>
                </a:lnTo>
                <a:cubicBezTo>
                  <a:pt x="5575" y="14801"/>
                  <a:pt x="5575" y="14783"/>
                  <a:pt x="5575" y="14765"/>
                </a:cubicBezTo>
                <a:cubicBezTo>
                  <a:pt x="5575" y="14738"/>
                  <a:pt x="5575" y="14711"/>
                  <a:pt x="5578" y="14685"/>
                </a:cubicBezTo>
                <a:cubicBezTo>
                  <a:pt x="5577" y="14536"/>
                  <a:pt x="5582" y="14391"/>
                  <a:pt x="5591" y="14248"/>
                </a:cubicBezTo>
                <a:lnTo>
                  <a:pt x="5592" y="14216"/>
                </a:lnTo>
                <a:cubicBezTo>
                  <a:pt x="5592" y="14216"/>
                  <a:pt x="5592" y="14216"/>
                  <a:pt x="5593" y="14216"/>
                </a:cubicBezTo>
                <a:cubicBezTo>
                  <a:pt x="5682" y="12549"/>
                  <a:pt x="6180" y="11222"/>
                  <a:pt x="6815" y="10942"/>
                </a:cubicBezTo>
                <a:lnTo>
                  <a:pt x="6816" y="10936"/>
                </a:lnTo>
                <a:cubicBezTo>
                  <a:pt x="6825" y="10931"/>
                  <a:pt x="6834" y="10927"/>
                  <a:pt x="6844" y="10929"/>
                </a:cubicBezTo>
                <a:cubicBezTo>
                  <a:pt x="6900" y="10903"/>
                  <a:pt x="6956" y="10889"/>
                  <a:pt x="7013" y="10886"/>
                </a:cubicBezTo>
                <a:close/>
                <a:moveTo>
                  <a:pt x="4086" y="10878"/>
                </a:moveTo>
                <a:lnTo>
                  <a:pt x="4116" y="10886"/>
                </a:lnTo>
                <a:cubicBezTo>
                  <a:pt x="4174" y="10889"/>
                  <a:pt x="4230" y="10903"/>
                  <a:pt x="4285" y="10929"/>
                </a:cubicBezTo>
                <a:cubicBezTo>
                  <a:pt x="4295" y="10927"/>
                  <a:pt x="4305" y="10931"/>
                  <a:pt x="4314" y="10936"/>
                </a:cubicBezTo>
                <a:lnTo>
                  <a:pt x="4314" y="10942"/>
                </a:lnTo>
                <a:cubicBezTo>
                  <a:pt x="4950" y="11222"/>
                  <a:pt x="5448" y="12549"/>
                  <a:pt x="5537" y="14216"/>
                </a:cubicBezTo>
                <a:cubicBezTo>
                  <a:pt x="5537" y="14216"/>
                  <a:pt x="5538" y="14216"/>
                  <a:pt x="5538" y="14216"/>
                </a:cubicBezTo>
                <a:lnTo>
                  <a:pt x="5539" y="14248"/>
                </a:lnTo>
                <a:cubicBezTo>
                  <a:pt x="5548" y="14391"/>
                  <a:pt x="5552" y="14536"/>
                  <a:pt x="5552" y="14685"/>
                </a:cubicBezTo>
                <a:cubicBezTo>
                  <a:pt x="5555" y="14711"/>
                  <a:pt x="5555" y="14738"/>
                  <a:pt x="5555" y="14765"/>
                </a:cubicBezTo>
                <a:cubicBezTo>
                  <a:pt x="5555" y="14783"/>
                  <a:pt x="5555" y="14801"/>
                  <a:pt x="5554" y="14819"/>
                </a:cubicBezTo>
                <a:lnTo>
                  <a:pt x="5553" y="14819"/>
                </a:lnTo>
                <a:lnTo>
                  <a:pt x="5553" y="14821"/>
                </a:lnTo>
                <a:lnTo>
                  <a:pt x="5522" y="14813"/>
                </a:lnTo>
                <a:cubicBezTo>
                  <a:pt x="5465" y="14811"/>
                  <a:pt x="5408" y="14797"/>
                  <a:pt x="5353" y="14770"/>
                </a:cubicBezTo>
                <a:cubicBezTo>
                  <a:pt x="5343" y="14772"/>
                  <a:pt x="5334" y="14768"/>
                  <a:pt x="5325" y="14763"/>
                </a:cubicBezTo>
                <a:lnTo>
                  <a:pt x="5324" y="14758"/>
                </a:lnTo>
                <a:cubicBezTo>
                  <a:pt x="4689" y="14477"/>
                  <a:pt x="4191" y="13151"/>
                  <a:pt x="4102" y="11484"/>
                </a:cubicBezTo>
                <a:cubicBezTo>
                  <a:pt x="4101" y="11483"/>
                  <a:pt x="4101" y="11483"/>
                  <a:pt x="4101" y="11483"/>
                </a:cubicBezTo>
                <a:lnTo>
                  <a:pt x="4100" y="11452"/>
                </a:lnTo>
                <a:cubicBezTo>
                  <a:pt x="4091" y="11309"/>
                  <a:pt x="4086" y="11163"/>
                  <a:pt x="4087" y="11015"/>
                </a:cubicBezTo>
                <a:cubicBezTo>
                  <a:pt x="4084" y="10988"/>
                  <a:pt x="4084" y="10961"/>
                  <a:pt x="4084" y="10935"/>
                </a:cubicBezTo>
                <a:lnTo>
                  <a:pt x="4085" y="10881"/>
                </a:lnTo>
                <a:lnTo>
                  <a:pt x="4086" y="10881"/>
                </a:lnTo>
                <a:close/>
                <a:moveTo>
                  <a:pt x="4046" y="10878"/>
                </a:moveTo>
                <a:lnTo>
                  <a:pt x="4046" y="10881"/>
                </a:lnTo>
                <a:lnTo>
                  <a:pt x="4047" y="10881"/>
                </a:lnTo>
                <a:lnTo>
                  <a:pt x="4048" y="10935"/>
                </a:lnTo>
                <a:cubicBezTo>
                  <a:pt x="4048" y="10961"/>
                  <a:pt x="4048" y="10988"/>
                  <a:pt x="4045" y="11015"/>
                </a:cubicBezTo>
                <a:cubicBezTo>
                  <a:pt x="4045" y="11163"/>
                  <a:pt x="4041" y="11309"/>
                  <a:pt x="4032" y="11452"/>
                </a:cubicBezTo>
                <a:lnTo>
                  <a:pt x="4031" y="11483"/>
                </a:lnTo>
                <a:cubicBezTo>
                  <a:pt x="4031" y="11483"/>
                  <a:pt x="4031" y="11483"/>
                  <a:pt x="4030" y="11484"/>
                </a:cubicBezTo>
                <a:cubicBezTo>
                  <a:pt x="3941" y="13151"/>
                  <a:pt x="3443" y="14477"/>
                  <a:pt x="2807" y="14758"/>
                </a:cubicBezTo>
                <a:lnTo>
                  <a:pt x="2807" y="14763"/>
                </a:lnTo>
                <a:cubicBezTo>
                  <a:pt x="2798" y="14768"/>
                  <a:pt x="2788" y="14772"/>
                  <a:pt x="2779" y="14770"/>
                </a:cubicBezTo>
                <a:cubicBezTo>
                  <a:pt x="2723" y="14797"/>
                  <a:pt x="2667" y="14811"/>
                  <a:pt x="2609" y="14813"/>
                </a:cubicBezTo>
                <a:lnTo>
                  <a:pt x="2579" y="14821"/>
                </a:lnTo>
                <a:lnTo>
                  <a:pt x="2579" y="14819"/>
                </a:lnTo>
                <a:lnTo>
                  <a:pt x="2578" y="14819"/>
                </a:lnTo>
                <a:cubicBezTo>
                  <a:pt x="2577" y="14801"/>
                  <a:pt x="2577" y="14783"/>
                  <a:pt x="2577" y="14765"/>
                </a:cubicBezTo>
                <a:cubicBezTo>
                  <a:pt x="2577" y="14738"/>
                  <a:pt x="2577" y="14711"/>
                  <a:pt x="2580" y="14685"/>
                </a:cubicBezTo>
                <a:cubicBezTo>
                  <a:pt x="2580" y="14536"/>
                  <a:pt x="2584" y="14391"/>
                  <a:pt x="2593" y="14248"/>
                </a:cubicBezTo>
                <a:lnTo>
                  <a:pt x="2594" y="14216"/>
                </a:lnTo>
                <a:cubicBezTo>
                  <a:pt x="2594" y="14216"/>
                  <a:pt x="2594" y="14216"/>
                  <a:pt x="2595" y="14216"/>
                </a:cubicBezTo>
                <a:cubicBezTo>
                  <a:pt x="2684" y="12549"/>
                  <a:pt x="3182" y="11222"/>
                  <a:pt x="3817" y="10942"/>
                </a:cubicBezTo>
                <a:lnTo>
                  <a:pt x="3818" y="10936"/>
                </a:lnTo>
                <a:cubicBezTo>
                  <a:pt x="3827" y="10931"/>
                  <a:pt x="3836" y="10927"/>
                  <a:pt x="3846" y="10929"/>
                </a:cubicBezTo>
                <a:cubicBezTo>
                  <a:pt x="3902" y="10903"/>
                  <a:pt x="3958" y="10889"/>
                  <a:pt x="4015" y="10886"/>
                </a:cubicBezTo>
                <a:close/>
                <a:moveTo>
                  <a:pt x="1088" y="10878"/>
                </a:moveTo>
                <a:lnTo>
                  <a:pt x="1118" y="10886"/>
                </a:lnTo>
                <a:cubicBezTo>
                  <a:pt x="1176" y="10889"/>
                  <a:pt x="1232" y="10903"/>
                  <a:pt x="1288" y="10929"/>
                </a:cubicBezTo>
                <a:cubicBezTo>
                  <a:pt x="1297" y="10927"/>
                  <a:pt x="1307" y="10931"/>
                  <a:pt x="1316" y="10936"/>
                </a:cubicBezTo>
                <a:lnTo>
                  <a:pt x="1316" y="10942"/>
                </a:lnTo>
                <a:cubicBezTo>
                  <a:pt x="1952" y="11222"/>
                  <a:pt x="2450" y="12549"/>
                  <a:pt x="2539" y="14216"/>
                </a:cubicBezTo>
                <a:cubicBezTo>
                  <a:pt x="2540" y="14216"/>
                  <a:pt x="2540" y="14216"/>
                  <a:pt x="2540" y="14216"/>
                </a:cubicBezTo>
                <a:lnTo>
                  <a:pt x="2541" y="14248"/>
                </a:lnTo>
                <a:cubicBezTo>
                  <a:pt x="2550" y="14391"/>
                  <a:pt x="2554" y="14536"/>
                  <a:pt x="2554" y="14685"/>
                </a:cubicBezTo>
                <a:cubicBezTo>
                  <a:pt x="2557" y="14711"/>
                  <a:pt x="2557" y="14738"/>
                  <a:pt x="2557" y="14765"/>
                </a:cubicBezTo>
                <a:cubicBezTo>
                  <a:pt x="2557" y="14783"/>
                  <a:pt x="2557" y="14801"/>
                  <a:pt x="2556" y="14819"/>
                </a:cubicBezTo>
                <a:lnTo>
                  <a:pt x="2555" y="14819"/>
                </a:lnTo>
                <a:lnTo>
                  <a:pt x="2555" y="14821"/>
                </a:lnTo>
                <a:lnTo>
                  <a:pt x="2524" y="14813"/>
                </a:lnTo>
                <a:cubicBezTo>
                  <a:pt x="2467" y="14811"/>
                  <a:pt x="2411" y="14797"/>
                  <a:pt x="2355" y="14770"/>
                </a:cubicBezTo>
                <a:cubicBezTo>
                  <a:pt x="2345" y="14772"/>
                  <a:pt x="2336" y="14768"/>
                  <a:pt x="2327" y="14763"/>
                </a:cubicBezTo>
                <a:lnTo>
                  <a:pt x="2326" y="14758"/>
                </a:lnTo>
                <a:cubicBezTo>
                  <a:pt x="1691" y="14477"/>
                  <a:pt x="1193" y="13151"/>
                  <a:pt x="1104" y="11484"/>
                </a:cubicBezTo>
                <a:cubicBezTo>
                  <a:pt x="1103" y="11483"/>
                  <a:pt x="1103" y="11483"/>
                  <a:pt x="1103" y="11483"/>
                </a:cubicBezTo>
                <a:lnTo>
                  <a:pt x="1102" y="11452"/>
                </a:lnTo>
                <a:cubicBezTo>
                  <a:pt x="1093" y="11309"/>
                  <a:pt x="1089" y="11163"/>
                  <a:pt x="1089" y="11015"/>
                </a:cubicBezTo>
                <a:cubicBezTo>
                  <a:pt x="1086" y="10988"/>
                  <a:pt x="1086" y="10961"/>
                  <a:pt x="1086" y="10935"/>
                </a:cubicBezTo>
                <a:lnTo>
                  <a:pt x="1087" y="10881"/>
                </a:lnTo>
                <a:lnTo>
                  <a:pt x="1088" y="10881"/>
                </a:lnTo>
                <a:close/>
                <a:moveTo>
                  <a:pt x="1048" y="10878"/>
                </a:moveTo>
                <a:lnTo>
                  <a:pt x="1048" y="10881"/>
                </a:lnTo>
                <a:lnTo>
                  <a:pt x="1049" y="10881"/>
                </a:lnTo>
                <a:lnTo>
                  <a:pt x="1050" y="10935"/>
                </a:lnTo>
                <a:cubicBezTo>
                  <a:pt x="1050" y="10961"/>
                  <a:pt x="1050" y="10988"/>
                  <a:pt x="1047" y="11015"/>
                </a:cubicBezTo>
                <a:cubicBezTo>
                  <a:pt x="1047" y="11163"/>
                  <a:pt x="1043" y="11309"/>
                  <a:pt x="1034" y="11452"/>
                </a:cubicBezTo>
                <a:lnTo>
                  <a:pt x="1033" y="11483"/>
                </a:lnTo>
                <a:cubicBezTo>
                  <a:pt x="1033" y="11483"/>
                  <a:pt x="1033" y="11483"/>
                  <a:pt x="1032" y="11484"/>
                </a:cubicBezTo>
                <a:cubicBezTo>
                  <a:pt x="952" y="12979"/>
                  <a:pt x="543" y="14201"/>
                  <a:pt x="0" y="14632"/>
                </a:cubicBezTo>
                <a:lnTo>
                  <a:pt x="0" y="14007"/>
                </a:lnTo>
                <a:cubicBezTo>
                  <a:pt x="406" y="13615"/>
                  <a:pt x="713" y="12692"/>
                  <a:pt x="796" y="11563"/>
                </a:cubicBezTo>
                <a:cubicBezTo>
                  <a:pt x="459" y="11756"/>
                  <a:pt x="173" y="12300"/>
                  <a:pt x="0" y="13046"/>
                </a:cubicBezTo>
                <a:lnTo>
                  <a:pt x="0" y="12069"/>
                </a:lnTo>
                <a:cubicBezTo>
                  <a:pt x="215" y="11488"/>
                  <a:pt x="500" y="11083"/>
                  <a:pt x="820" y="10942"/>
                </a:cubicBezTo>
                <a:lnTo>
                  <a:pt x="820" y="10936"/>
                </a:lnTo>
                <a:cubicBezTo>
                  <a:pt x="829" y="10931"/>
                  <a:pt x="839" y="10927"/>
                  <a:pt x="848" y="10929"/>
                </a:cubicBezTo>
                <a:cubicBezTo>
                  <a:pt x="904" y="10903"/>
                  <a:pt x="960" y="10889"/>
                  <a:pt x="1018" y="10886"/>
                </a:cubicBezTo>
                <a:close/>
                <a:moveTo>
                  <a:pt x="20290" y="7597"/>
                </a:moveTo>
                <a:cubicBezTo>
                  <a:pt x="19803" y="7874"/>
                  <a:pt x="19422" y="8881"/>
                  <a:pt x="19328" y="10151"/>
                </a:cubicBezTo>
                <a:cubicBezTo>
                  <a:pt x="19815" y="9874"/>
                  <a:pt x="20196" y="8867"/>
                  <a:pt x="20290" y="7597"/>
                </a:cubicBezTo>
                <a:close/>
                <a:moveTo>
                  <a:pt x="17821" y="7597"/>
                </a:moveTo>
                <a:cubicBezTo>
                  <a:pt x="17915" y="8867"/>
                  <a:pt x="18296" y="9874"/>
                  <a:pt x="18783" y="10151"/>
                </a:cubicBezTo>
                <a:cubicBezTo>
                  <a:pt x="18689" y="8881"/>
                  <a:pt x="18308" y="7874"/>
                  <a:pt x="17821" y="7597"/>
                </a:cubicBezTo>
                <a:close/>
                <a:moveTo>
                  <a:pt x="17292" y="7597"/>
                </a:moveTo>
                <a:cubicBezTo>
                  <a:pt x="16805" y="7874"/>
                  <a:pt x="16424" y="8881"/>
                  <a:pt x="16330" y="10151"/>
                </a:cubicBezTo>
                <a:cubicBezTo>
                  <a:pt x="16817" y="9874"/>
                  <a:pt x="17198" y="8867"/>
                  <a:pt x="17292" y="7597"/>
                </a:cubicBezTo>
                <a:close/>
                <a:moveTo>
                  <a:pt x="14823" y="7597"/>
                </a:moveTo>
                <a:cubicBezTo>
                  <a:pt x="14917" y="8867"/>
                  <a:pt x="15298" y="9874"/>
                  <a:pt x="15785" y="10151"/>
                </a:cubicBezTo>
                <a:cubicBezTo>
                  <a:pt x="15691" y="8881"/>
                  <a:pt x="15310" y="7874"/>
                  <a:pt x="14823" y="7597"/>
                </a:cubicBezTo>
                <a:close/>
                <a:moveTo>
                  <a:pt x="14294" y="7597"/>
                </a:moveTo>
                <a:cubicBezTo>
                  <a:pt x="13807" y="7874"/>
                  <a:pt x="13426" y="8881"/>
                  <a:pt x="13332" y="10151"/>
                </a:cubicBezTo>
                <a:cubicBezTo>
                  <a:pt x="13819" y="9874"/>
                  <a:pt x="14200" y="8867"/>
                  <a:pt x="14294" y="7597"/>
                </a:cubicBezTo>
                <a:close/>
                <a:moveTo>
                  <a:pt x="11825" y="7597"/>
                </a:moveTo>
                <a:cubicBezTo>
                  <a:pt x="11919" y="8867"/>
                  <a:pt x="12300" y="9874"/>
                  <a:pt x="12787" y="10151"/>
                </a:cubicBezTo>
                <a:cubicBezTo>
                  <a:pt x="12693" y="8881"/>
                  <a:pt x="12312" y="7874"/>
                  <a:pt x="11825" y="7597"/>
                </a:cubicBezTo>
                <a:close/>
                <a:moveTo>
                  <a:pt x="11296" y="7597"/>
                </a:moveTo>
                <a:cubicBezTo>
                  <a:pt x="10809" y="7874"/>
                  <a:pt x="10428" y="8881"/>
                  <a:pt x="10334" y="10151"/>
                </a:cubicBezTo>
                <a:cubicBezTo>
                  <a:pt x="10821" y="9874"/>
                  <a:pt x="11202" y="8867"/>
                  <a:pt x="11296" y="7597"/>
                </a:cubicBezTo>
                <a:close/>
                <a:moveTo>
                  <a:pt x="8827" y="7597"/>
                </a:moveTo>
                <a:cubicBezTo>
                  <a:pt x="8921" y="8867"/>
                  <a:pt x="9302" y="9874"/>
                  <a:pt x="9790" y="10151"/>
                </a:cubicBezTo>
                <a:cubicBezTo>
                  <a:pt x="9695" y="8881"/>
                  <a:pt x="9315" y="7874"/>
                  <a:pt x="8827" y="7597"/>
                </a:cubicBezTo>
                <a:close/>
                <a:moveTo>
                  <a:pt x="8299" y="7597"/>
                </a:moveTo>
                <a:cubicBezTo>
                  <a:pt x="7811" y="7874"/>
                  <a:pt x="7430" y="8881"/>
                  <a:pt x="7336" y="10151"/>
                </a:cubicBezTo>
                <a:cubicBezTo>
                  <a:pt x="7824" y="9874"/>
                  <a:pt x="8204" y="8867"/>
                  <a:pt x="8299" y="7597"/>
                </a:cubicBezTo>
                <a:close/>
                <a:moveTo>
                  <a:pt x="5829" y="7597"/>
                </a:moveTo>
                <a:cubicBezTo>
                  <a:pt x="5923" y="8867"/>
                  <a:pt x="6304" y="9874"/>
                  <a:pt x="6792" y="10151"/>
                </a:cubicBezTo>
                <a:cubicBezTo>
                  <a:pt x="6697" y="8881"/>
                  <a:pt x="6317" y="7874"/>
                  <a:pt x="5829" y="7597"/>
                </a:cubicBezTo>
                <a:close/>
                <a:moveTo>
                  <a:pt x="5301" y="7597"/>
                </a:moveTo>
                <a:cubicBezTo>
                  <a:pt x="4813" y="7874"/>
                  <a:pt x="4432" y="8881"/>
                  <a:pt x="4338" y="10151"/>
                </a:cubicBezTo>
                <a:cubicBezTo>
                  <a:pt x="4826" y="9874"/>
                  <a:pt x="5206" y="8867"/>
                  <a:pt x="5301" y="7597"/>
                </a:cubicBezTo>
                <a:close/>
                <a:moveTo>
                  <a:pt x="2831" y="7597"/>
                </a:moveTo>
                <a:cubicBezTo>
                  <a:pt x="2926" y="8867"/>
                  <a:pt x="3306" y="9874"/>
                  <a:pt x="3794" y="10151"/>
                </a:cubicBezTo>
                <a:cubicBezTo>
                  <a:pt x="3699" y="8881"/>
                  <a:pt x="3319" y="7874"/>
                  <a:pt x="2831" y="7597"/>
                </a:cubicBezTo>
                <a:close/>
                <a:moveTo>
                  <a:pt x="2303" y="7597"/>
                </a:moveTo>
                <a:cubicBezTo>
                  <a:pt x="1815" y="7874"/>
                  <a:pt x="1435" y="8881"/>
                  <a:pt x="1340" y="10151"/>
                </a:cubicBezTo>
                <a:cubicBezTo>
                  <a:pt x="1828" y="9874"/>
                  <a:pt x="2208" y="8867"/>
                  <a:pt x="2303" y="7597"/>
                </a:cubicBezTo>
                <a:close/>
                <a:moveTo>
                  <a:pt x="0" y="7106"/>
                </a:moveTo>
                <a:cubicBezTo>
                  <a:pt x="543" y="7533"/>
                  <a:pt x="952" y="8745"/>
                  <a:pt x="1032" y="10230"/>
                </a:cubicBezTo>
                <a:cubicBezTo>
                  <a:pt x="1033" y="10230"/>
                  <a:pt x="1033" y="10230"/>
                  <a:pt x="1033" y="10230"/>
                </a:cubicBezTo>
                <a:lnTo>
                  <a:pt x="1034" y="10261"/>
                </a:lnTo>
                <a:cubicBezTo>
                  <a:pt x="1043" y="10403"/>
                  <a:pt x="1047" y="10548"/>
                  <a:pt x="1047" y="10695"/>
                </a:cubicBezTo>
                <a:cubicBezTo>
                  <a:pt x="1050" y="10721"/>
                  <a:pt x="1050" y="10748"/>
                  <a:pt x="1050" y="10774"/>
                </a:cubicBezTo>
                <a:cubicBezTo>
                  <a:pt x="1050" y="10792"/>
                  <a:pt x="1050" y="10810"/>
                  <a:pt x="1049" y="10828"/>
                </a:cubicBezTo>
                <a:lnTo>
                  <a:pt x="1048" y="10828"/>
                </a:lnTo>
                <a:lnTo>
                  <a:pt x="1048" y="10830"/>
                </a:lnTo>
                <a:lnTo>
                  <a:pt x="1018" y="10822"/>
                </a:lnTo>
                <a:cubicBezTo>
                  <a:pt x="960" y="10820"/>
                  <a:pt x="904" y="10806"/>
                  <a:pt x="848" y="10780"/>
                </a:cubicBezTo>
                <a:cubicBezTo>
                  <a:pt x="839" y="10782"/>
                  <a:pt x="829" y="10777"/>
                  <a:pt x="820" y="10773"/>
                </a:cubicBezTo>
                <a:lnTo>
                  <a:pt x="820" y="10767"/>
                </a:lnTo>
                <a:cubicBezTo>
                  <a:pt x="500" y="10627"/>
                  <a:pt x="215" y="10225"/>
                  <a:pt x="0" y="9649"/>
                </a:cubicBezTo>
                <a:lnTo>
                  <a:pt x="0" y="8680"/>
                </a:lnTo>
                <a:cubicBezTo>
                  <a:pt x="173" y="9419"/>
                  <a:pt x="459" y="9959"/>
                  <a:pt x="796" y="10151"/>
                </a:cubicBezTo>
                <a:cubicBezTo>
                  <a:pt x="713" y="9030"/>
                  <a:pt x="406" y="8114"/>
                  <a:pt x="0" y="7726"/>
                </a:cubicBezTo>
                <a:close/>
                <a:moveTo>
                  <a:pt x="20567" y="6918"/>
                </a:moveTo>
                <a:lnTo>
                  <a:pt x="20597" y="6926"/>
                </a:lnTo>
                <a:cubicBezTo>
                  <a:pt x="20654" y="6928"/>
                  <a:pt x="20711" y="6942"/>
                  <a:pt x="20766" y="6968"/>
                </a:cubicBezTo>
                <a:cubicBezTo>
                  <a:pt x="20776" y="6967"/>
                  <a:pt x="20785" y="6971"/>
                  <a:pt x="20795" y="6976"/>
                </a:cubicBezTo>
                <a:lnTo>
                  <a:pt x="20795" y="6981"/>
                </a:lnTo>
                <a:cubicBezTo>
                  <a:pt x="21108" y="7118"/>
                  <a:pt x="21387" y="7506"/>
                  <a:pt x="21600" y="8064"/>
                </a:cubicBezTo>
                <a:lnTo>
                  <a:pt x="21600" y="9009"/>
                </a:lnTo>
                <a:cubicBezTo>
                  <a:pt x="21426" y="8300"/>
                  <a:pt x="21146" y="7784"/>
                  <a:pt x="20819" y="7597"/>
                </a:cubicBezTo>
                <a:cubicBezTo>
                  <a:pt x="20901" y="8705"/>
                  <a:pt x="21201" y="9612"/>
                  <a:pt x="21600" y="10009"/>
                </a:cubicBezTo>
                <a:lnTo>
                  <a:pt x="21600" y="10633"/>
                </a:lnTo>
                <a:cubicBezTo>
                  <a:pt x="21064" y="10194"/>
                  <a:pt x="20661" y="8990"/>
                  <a:pt x="20582" y="7519"/>
                </a:cubicBezTo>
                <a:cubicBezTo>
                  <a:pt x="20582" y="7519"/>
                  <a:pt x="20582" y="7519"/>
                  <a:pt x="20581" y="7519"/>
                </a:cubicBezTo>
                <a:lnTo>
                  <a:pt x="20580" y="7487"/>
                </a:lnTo>
                <a:cubicBezTo>
                  <a:pt x="20571" y="7345"/>
                  <a:pt x="20567" y="7201"/>
                  <a:pt x="20567" y="7054"/>
                </a:cubicBezTo>
                <a:cubicBezTo>
                  <a:pt x="20565" y="7027"/>
                  <a:pt x="20565" y="7001"/>
                  <a:pt x="20565" y="6974"/>
                </a:cubicBezTo>
                <a:lnTo>
                  <a:pt x="20566" y="6921"/>
                </a:lnTo>
                <a:lnTo>
                  <a:pt x="20567" y="6921"/>
                </a:lnTo>
                <a:close/>
                <a:moveTo>
                  <a:pt x="20542" y="6918"/>
                </a:moveTo>
                <a:lnTo>
                  <a:pt x="20542" y="6921"/>
                </a:lnTo>
                <a:lnTo>
                  <a:pt x="20543" y="6921"/>
                </a:lnTo>
                <a:lnTo>
                  <a:pt x="20544" y="6974"/>
                </a:lnTo>
                <a:cubicBezTo>
                  <a:pt x="20544" y="7001"/>
                  <a:pt x="20544" y="7027"/>
                  <a:pt x="20542" y="7054"/>
                </a:cubicBezTo>
                <a:cubicBezTo>
                  <a:pt x="20542" y="7201"/>
                  <a:pt x="20537" y="7345"/>
                  <a:pt x="20528" y="7487"/>
                </a:cubicBezTo>
                <a:lnTo>
                  <a:pt x="20528" y="7519"/>
                </a:lnTo>
                <a:cubicBezTo>
                  <a:pt x="20527" y="7519"/>
                  <a:pt x="20527" y="7519"/>
                  <a:pt x="20527" y="7519"/>
                </a:cubicBezTo>
                <a:cubicBezTo>
                  <a:pt x="20438" y="9173"/>
                  <a:pt x="19940" y="10489"/>
                  <a:pt x="19304" y="10767"/>
                </a:cubicBezTo>
                <a:lnTo>
                  <a:pt x="19304" y="10773"/>
                </a:lnTo>
                <a:cubicBezTo>
                  <a:pt x="19294" y="10777"/>
                  <a:pt x="19285" y="10782"/>
                  <a:pt x="19275" y="10780"/>
                </a:cubicBezTo>
                <a:cubicBezTo>
                  <a:pt x="19220" y="10806"/>
                  <a:pt x="19163" y="10820"/>
                  <a:pt x="19106" y="10822"/>
                </a:cubicBezTo>
                <a:lnTo>
                  <a:pt x="19076" y="10830"/>
                </a:lnTo>
                <a:lnTo>
                  <a:pt x="19076" y="10828"/>
                </a:lnTo>
                <a:lnTo>
                  <a:pt x="19075" y="10828"/>
                </a:lnTo>
                <a:cubicBezTo>
                  <a:pt x="19074" y="10810"/>
                  <a:pt x="19074" y="10792"/>
                  <a:pt x="19074" y="10774"/>
                </a:cubicBezTo>
                <a:cubicBezTo>
                  <a:pt x="19074" y="10748"/>
                  <a:pt x="19074" y="10721"/>
                  <a:pt x="19076" y="10695"/>
                </a:cubicBezTo>
                <a:cubicBezTo>
                  <a:pt x="19076" y="10548"/>
                  <a:pt x="19080" y="10403"/>
                  <a:pt x="19089" y="10261"/>
                </a:cubicBezTo>
                <a:lnTo>
                  <a:pt x="19090" y="10230"/>
                </a:lnTo>
                <a:cubicBezTo>
                  <a:pt x="19091" y="10230"/>
                  <a:pt x="19091" y="10230"/>
                  <a:pt x="19091" y="10230"/>
                </a:cubicBezTo>
                <a:cubicBezTo>
                  <a:pt x="19180" y="8576"/>
                  <a:pt x="19678" y="7260"/>
                  <a:pt x="20314" y="6981"/>
                </a:cubicBezTo>
                <a:lnTo>
                  <a:pt x="20314" y="6976"/>
                </a:lnTo>
                <a:cubicBezTo>
                  <a:pt x="20323" y="6971"/>
                  <a:pt x="20333" y="6967"/>
                  <a:pt x="20343" y="6968"/>
                </a:cubicBezTo>
                <a:cubicBezTo>
                  <a:pt x="20398" y="6942"/>
                  <a:pt x="20455" y="6928"/>
                  <a:pt x="20512" y="6926"/>
                </a:cubicBezTo>
                <a:close/>
                <a:moveTo>
                  <a:pt x="17569" y="6918"/>
                </a:moveTo>
                <a:lnTo>
                  <a:pt x="17599" y="6926"/>
                </a:lnTo>
                <a:cubicBezTo>
                  <a:pt x="17656" y="6928"/>
                  <a:pt x="17713" y="6942"/>
                  <a:pt x="17768" y="6968"/>
                </a:cubicBezTo>
                <a:cubicBezTo>
                  <a:pt x="17778" y="6967"/>
                  <a:pt x="17787" y="6971"/>
                  <a:pt x="17797" y="6976"/>
                </a:cubicBezTo>
                <a:lnTo>
                  <a:pt x="17797" y="6981"/>
                </a:lnTo>
                <a:cubicBezTo>
                  <a:pt x="18433" y="7260"/>
                  <a:pt x="18931" y="8576"/>
                  <a:pt x="19020" y="10230"/>
                </a:cubicBezTo>
                <a:cubicBezTo>
                  <a:pt x="19020" y="10230"/>
                  <a:pt x="19020" y="10230"/>
                  <a:pt x="19021" y="10230"/>
                </a:cubicBezTo>
                <a:lnTo>
                  <a:pt x="19022" y="10261"/>
                </a:lnTo>
                <a:cubicBezTo>
                  <a:pt x="19031" y="10403"/>
                  <a:pt x="19035" y="10548"/>
                  <a:pt x="19035" y="10695"/>
                </a:cubicBezTo>
                <a:cubicBezTo>
                  <a:pt x="19037" y="10721"/>
                  <a:pt x="19037" y="10748"/>
                  <a:pt x="19037" y="10774"/>
                </a:cubicBezTo>
                <a:cubicBezTo>
                  <a:pt x="19037" y="10792"/>
                  <a:pt x="19037" y="10810"/>
                  <a:pt x="19036" y="10828"/>
                </a:cubicBezTo>
                <a:lnTo>
                  <a:pt x="19035" y="10828"/>
                </a:lnTo>
                <a:lnTo>
                  <a:pt x="19035" y="10830"/>
                </a:lnTo>
                <a:lnTo>
                  <a:pt x="19005" y="10822"/>
                </a:lnTo>
                <a:cubicBezTo>
                  <a:pt x="18948" y="10820"/>
                  <a:pt x="18891" y="10806"/>
                  <a:pt x="18836" y="10780"/>
                </a:cubicBezTo>
                <a:cubicBezTo>
                  <a:pt x="18826" y="10782"/>
                  <a:pt x="18817" y="10777"/>
                  <a:pt x="18807" y="10773"/>
                </a:cubicBezTo>
                <a:lnTo>
                  <a:pt x="18807" y="10767"/>
                </a:lnTo>
                <a:cubicBezTo>
                  <a:pt x="18171" y="10489"/>
                  <a:pt x="17673" y="9173"/>
                  <a:pt x="17584" y="7519"/>
                </a:cubicBezTo>
                <a:cubicBezTo>
                  <a:pt x="17584" y="7519"/>
                  <a:pt x="17584" y="7519"/>
                  <a:pt x="17583" y="7519"/>
                </a:cubicBezTo>
                <a:lnTo>
                  <a:pt x="17582" y="7487"/>
                </a:lnTo>
                <a:cubicBezTo>
                  <a:pt x="17573" y="7345"/>
                  <a:pt x="17569" y="7201"/>
                  <a:pt x="17569" y="7054"/>
                </a:cubicBezTo>
                <a:cubicBezTo>
                  <a:pt x="17567" y="7027"/>
                  <a:pt x="17567" y="7001"/>
                  <a:pt x="17567" y="6974"/>
                </a:cubicBezTo>
                <a:lnTo>
                  <a:pt x="17568" y="6921"/>
                </a:lnTo>
                <a:lnTo>
                  <a:pt x="17569" y="6921"/>
                </a:lnTo>
                <a:close/>
                <a:moveTo>
                  <a:pt x="17544" y="6918"/>
                </a:moveTo>
                <a:lnTo>
                  <a:pt x="17544" y="6921"/>
                </a:lnTo>
                <a:lnTo>
                  <a:pt x="17545" y="6921"/>
                </a:lnTo>
                <a:lnTo>
                  <a:pt x="17546" y="6974"/>
                </a:lnTo>
                <a:cubicBezTo>
                  <a:pt x="17546" y="7001"/>
                  <a:pt x="17546" y="7027"/>
                  <a:pt x="17544" y="7054"/>
                </a:cubicBezTo>
                <a:cubicBezTo>
                  <a:pt x="17544" y="7201"/>
                  <a:pt x="17540" y="7345"/>
                  <a:pt x="17531" y="7487"/>
                </a:cubicBezTo>
                <a:lnTo>
                  <a:pt x="17530" y="7519"/>
                </a:lnTo>
                <a:cubicBezTo>
                  <a:pt x="17529" y="7519"/>
                  <a:pt x="17529" y="7519"/>
                  <a:pt x="17529" y="7519"/>
                </a:cubicBezTo>
                <a:cubicBezTo>
                  <a:pt x="17440" y="9173"/>
                  <a:pt x="16942" y="10489"/>
                  <a:pt x="16306" y="10767"/>
                </a:cubicBezTo>
                <a:lnTo>
                  <a:pt x="16306" y="10773"/>
                </a:lnTo>
                <a:cubicBezTo>
                  <a:pt x="16296" y="10777"/>
                  <a:pt x="16287" y="10782"/>
                  <a:pt x="16277" y="10780"/>
                </a:cubicBezTo>
                <a:cubicBezTo>
                  <a:pt x="16222" y="10806"/>
                  <a:pt x="16165" y="10820"/>
                  <a:pt x="16108" y="10822"/>
                </a:cubicBezTo>
                <a:lnTo>
                  <a:pt x="16078" y="10830"/>
                </a:lnTo>
                <a:lnTo>
                  <a:pt x="16078" y="10828"/>
                </a:lnTo>
                <a:lnTo>
                  <a:pt x="16077" y="10828"/>
                </a:lnTo>
                <a:cubicBezTo>
                  <a:pt x="16076" y="10810"/>
                  <a:pt x="16076" y="10792"/>
                  <a:pt x="16076" y="10774"/>
                </a:cubicBezTo>
                <a:cubicBezTo>
                  <a:pt x="16076" y="10748"/>
                  <a:pt x="16076" y="10721"/>
                  <a:pt x="16078" y="10695"/>
                </a:cubicBezTo>
                <a:cubicBezTo>
                  <a:pt x="16078" y="10548"/>
                  <a:pt x="16082" y="10403"/>
                  <a:pt x="16091" y="10261"/>
                </a:cubicBezTo>
                <a:lnTo>
                  <a:pt x="16092" y="10230"/>
                </a:lnTo>
                <a:cubicBezTo>
                  <a:pt x="16093" y="10230"/>
                  <a:pt x="16093" y="10230"/>
                  <a:pt x="16093" y="10230"/>
                </a:cubicBezTo>
                <a:cubicBezTo>
                  <a:pt x="16182" y="8576"/>
                  <a:pt x="16680" y="7260"/>
                  <a:pt x="17316" y="6981"/>
                </a:cubicBezTo>
                <a:lnTo>
                  <a:pt x="17316" y="6976"/>
                </a:lnTo>
                <a:cubicBezTo>
                  <a:pt x="17326" y="6971"/>
                  <a:pt x="17335" y="6967"/>
                  <a:pt x="17345" y="6968"/>
                </a:cubicBezTo>
                <a:cubicBezTo>
                  <a:pt x="17400" y="6942"/>
                  <a:pt x="17457" y="6928"/>
                  <a:pt x="17514" y="6926"/>
                </a:cubicBezTo>
                <a:close/>
                <a:moveTo>
                  <a:pt x="14571" y="6918"/>
                </a:moveTo>
                <a:lnTo>
                  <a:pt x="14601" y="6926"/>
                </a:lnTo>
                <a:cubicBezTo>
                  <a:pt x="14658" y="6928"/>
                  <a:pt x="14715" y="6942"/>
                  <a:pt x="14770" y="6968"/>
                </a:cubicBezTo>
                <a:cubicBezTo>
                  <a:pt x="14780" y="6967"/>
                  <a:pt x="14790" y="6971"/>
                  <a:pt x="14799" y="6976"/>
                </a:cubicBezTo>
                <a:lnTo>
                  <a:pt x="14799" y="6981"/>
                </a:lnTo>
                <a:cubicBezTo>
                  <a:pt x="15435" y="7260"/>
                  <a:pt x="15933" y="8576"/>
                  <a:pt x="16022" y="10230"/>
                </a:cubicBezTo>
                <a:cubicBezTo>
                  <a:pt x="16022" y="10230"/>
                  <a:pt x="16022" y="10230"/>
                  <a:pt x="16023" y="10230"/>
                </a:cubicBezTo>
                <a:lnTo>
                  <a:pt x="16024" y="10261"/>
                </a:lnTo>
                <a:cubicBezTo>
                  <a:pt x="16033" y="10403"/>
                  <a:pt x="16037" y="10548"/>
                  <a:pt x="16037" y="10695"/>
                </a:cubicBezTo>
                <a:cubicBezTo>
                  <a:pt x="16039" y="10721"/>
                  <a:pt x="16039" y="10748"/>
                  <a:pt x="16039" y="10774"/>
                </a:cubicBezTo>
                <a:cubicBezTo>
                  <a:pt x="16039" y="10792"/>
                  <a:pt x="16039" y="10810"/>
                  <a:pt x="16038" y="10828"/>
                </a:cubicBezTo>
                <a:lnTo>
                  <a:pt x="16037" y="10828"/>
                </a:lnTo>
                <a:lnTo>
                  <a:pt x="16037" y="10830"/>
                </a:lnTo>
                <a:lnTo>
                  <a:pt x="16007" y="10822"/>
                </a:lnTo>
                <a:cubicBezTo>
                  <a:pt x="15950" y="10820"/>
                  <a:pt x="15893" y="10806"/>
                  <a:pt x="15838" y="10780"/>
                </a:cubicBezTo>
                <a:cubicBezTo>
                  <a:pt x="15828" y="10782"/>
                  <a:pt x="15819" y="10777"/>
                  <a:pt x="15809" y="10773"/>
                </a:cubicBezTo>
                <a:lnTo>
                  <a:pt x="15809" y="10767"/>
                </a:lnTo>
                <a:cubicBezTo>
                  <a:pt x="15173" y="10489"/>
                  <a:pt x="14675" y="9173"/>
                  <a:pt x="14586" y="7519"/>
                </a:cubicBezTo>
                <a:cubicBezTo>
                  <a:pt x="14586" y="7519"/>
                  <a:pt x="14586" y="7519"/>
                  <a:pt x="14585" y="7519"/>
                </a:cubicBezTo>
                <a:lnTo>
                  <a:pt x="14584" y="7487"/>
                </a:lnTo>
                <a:cubicBezTo>
                  <a:pt x="14576" y="7345"/>
                  <a:pt x="14571" y="7201"/>
                  <a:pt x="14571" y="7054"/>
                </a:cubicBezTo>
                <a:cubicBezTo>
                  <a:pt x="14569" y="7027"/>
                  <a:pt x="14569" y="7001"/>
                  <a:pt x="14569" y="6974"/>
                </a:cubicBezTo>
                <a:lnTo>
                  <a:pt x="14570" y="6921"/>
                </a:lnTo>
                <a:lnTo>
                  <a:pt x="14571" y="6921"/>
                </a:lnTo>
                <a:close/>
                <a:moveTo>
                  <a:pt x="14546" y="6918"/>
                </a:moveTo>
                <a:lnTo>
                  <a:pt x="14546" y="6921"/>
                </a:lnTo>
                <a:lnTo>
                  <a:pt x="14547" y="6921"/>
                </a:lnTo>
                <a:lnTo>
                  <a:pt x="14548" y="6974"/>
                </a:lnTo>
                <a:cubicBezTo>
                  <a:pt x="14548" y="7001"/>
                  <a:pt x="14548" y="7027"/>
                  <a:pt x="14546" y="7054"/>
                </a:cubicBezTo>
                <a:cubicBezTo>
                  <a:pt x="14546" y="7201"/>
                  <a:pt x="14542" y="7345"/>
                  <a:pt x="14533" y="7487"/>
                </a:cubicBezTo>
                <a:lnTo>
                  <a:pt x="14532" y="7519"/>
                </a:lnTo>
                <a:cubicBezTo>
                  <a:pt x="14531" y="7519"/>
                  <a:pt x="14531" y="7519"/>
                  <a:pt x="14531" y="7519"/>
                </a:cubicBezTo>
                <a:cubicBezTo>
                  <a:pt x="14442" y="9173"/>
                  <a:pt x="13944" y="10489"/>
                  <a:pt x="13308" y="10767"/>
                </a:cubicBezTo>
                <a:lnTo>
                  <a:pt x="13308" y="10773"/>
                </a:lnTo>
                <a:cubicBezTo>
                  <a:pt x="13298" y="10777"/>
                  <a:pt x="13289" y="10782"/>
                  <a:pt x="13279" y="10780"/>
                </a:cubicBezTo>
                <a:cubicBezTo>
                  <a:pt x="13224" y="10806"/>
                  <a:pt x="13167" y="10820"/>
                  <a:pt x="13110" y="10822"/>
                </a:cubicBezTo>
                <a:lnTo>
                  <a:pt x="13080" y="10830"/>
                </a:lnTo>
                <a:lnTo>
                  <a:pt x="13080" y="10828"/>
                </a:lnTo>
                <a:lnTo>
                  <a:pt x="13079" y="10828"/>
                </a:lnTo>
                <a:cubicBezTo>
                  <a:pt x="13078" y="10810"/>
                  <a:pt x="13078" y="10792"/>
                  <a:pt x="13078" y="10774"/>
                </a:cubicBezTo>
                <a:cubicBezTo>
                  <a:pt x="13078" y="10748"/>
                  <a:pt x="13078" y="10721"/>
                  <a:pt x="13080" y="10695"/>
                </a:cubicBezTo>
                <a:cubicBezTo>
                  <a:pt x="13080" y="10548"/>
                  <a:pt x="13084" y="10403"/>
                  <a:pt x="13093" y="10261"/>
                </a:cubicBezTo>
                <a:lnTo>
                  <a:pt x="13094" y="10230"/>
                </a:lnTo>
                <a:cubicBezTo>
                  <a:pt x="13095" y="10230"/>
                  <a:pt x="13095" y="10230"/>
                  <a:pt x="13095" y="10230"/>
                </a:cubicBezTo>
                <a:cubicBezTo>
                  <a:pt x="13184" y="8576"/>
                  <a:pt x="13682" y="7260"/>
                  <a:pt x="14318" y="6981"/>
                </a:cubicBezTo>
                <a:lnTo>
                  <a:pt x="14318" y="6976"/>
                </a:lnTo>
                <a:cubicBezTo>
                  <a:pt x="14328" y="6971"/>
                  <a:pt x="14337" y="6967"/>
                  <a:pt x="14347" y="6968"/>
                </a:cubicBezTo>
                <a:cubicBezTo>
                  <a:pt x="14402" y="6942"/>
                  <a:pt x="14459" y="6928"/>
                  <a:pt x="14516" y="6926"/>
                </a:cubicBezTo>
                <a:close/>
                <a:moveTo>
                  <a:pt x="11573" y="6918"/>
                </a:moveTo>
                <a:lnTo>
                  <a:pt x="11603" y="6926"/>
                </a:lnTo>
                <a:cubicBezTo>
                  <a:pt x="11661" y="6928"/>
                  <a:pt x="11717" y="6942"/>
                  <a:pt x="11772" y="6968"/>
                </a:cubicBezTo>
                <a:cubicBezTo>
                  <a:pt x="11782" y="6967"/>
                  <a:pt x="11792" y="6971"/>
                  <a:pt x="11801" y="6976"/>
                </a:cubicBezTo>
                <a:lnTo>
                  <a:pt x="11801" y="6981"/>
                </a:lnTo>
                <a:cubicBezTo>
                  <a:pt x="12437" y="7260"/>
                  <a:pt x="12935" y="8576"/>
                  <a:pt x="13024" y="10230"/>
                </a:cubicBezTo>
                <a:cubicBezTo>
                  <a:pt x="13024" y="10230"/>
                  <a:pt x="13025" y="10230"/>
                  <a:pt x="13025" y="10230"/>
                </a:cubicBezTo>
                <a:lnTo>
                  <a:pt x="13026" y="10261"/>
                </a:lnTo>
                <a:cubicBezTo>
                  <a:pt x="13035" y="10403"/>
                  <a:pt x="13039" y="10548"/>
                  <a:pt x="13039" y="10695"/>
                </a:cubicBezTo>
                <a:cubicBezTo>
                  <a:pt x="13041" y="10721"/>
                  <a:pt x="13041" y="10748"/>
                  <a:pt x="13041" y="10774"/>
                </a:cubicBezTo>
                <a:cubicBezTo>
                  <a:pt x="13041" y="10792"/>
                  <a:pt x="13041" y="10810"/>
                  <a:pt x="13040" y="10828"/>
                </a:cubicBezTo>
                <a:lnTo>
                  <a:pt x="13040" y="10828"/>
                </a:lnTo>
                <a:lnTo>
                  <a:pt x="13039" y="10830"/>
                </a:lnTo>
                <a:lnTo>
                  <a:pt x="13009" y="10822"/>
                </a:lnTo>
                <a:cubicBezTo>
                  <a:pt x="12952" y="10820"/>
                  <a:pt x="12895" y="10806"/>
                  <a:pt x="12840" y="10780"/>
                </a:cubicBezTo>
                <a:cubicBezTo>
                  <a:pt x="12830" y="10782"/>
                  <a:pt x="12821" y="10777"/>
                  <a:pt x="12811" y="10773"/>
                </a:cubicBezTo>
                <a:lnTo>
                  <a:pt x="12811" y="10767"/>
                </a:lnTo>
                <a:cubicBezTo>
                  <a:pt x="12175" y="10489"/>
                  <a:pt x="11677" y="9173"/>
                  <a:pt x="11588" y="7519"/>
                </a:cubicBezTo>
                <a:cubicBezTo>
                  <a:pt x="11588" y="7519"/>
                  <a:pt x="11588" y="7519"/>
                  <a:pt x="11588" y="7519"/>
                </a:cubicBezTo>
                <a:lnTo>
                  <a:pt x="11587" y="7487"/>
                </a:lnTo>
                <a:cubicBezTo>
                  <a:pt x="11578" y="7345"/>
                  <a:pt x="11573" y="7201"/>
                  <a:pt x="11573" y="7054"/>
                </a:cubicBezTo>
                <a:cubicBezTo>
                  <a:pt x="11571" y="7027"/>
                  <a:pt x="11571" y="7001"/>
                  <a:pt x="11571" y="6974"/>
                </a:cubicBezTo>
                <a:lnTo>
                  <a:pt x="11572" y="6921"/>
                </a:lnTo>
                <a:lnTo>
                  <a:pt x="11573" y="6921"/>
                </a:lnTo>
                <a:close/>
                <a:moveTo>
                  <a:pt x="11548" y="6918"/>
                </a:moveTo>
                <a:lnTo>
                  <a:pt x="11549" y="6921"/>
                </a:lnTo>
                <a:lnTo>
                  <a:pt x="11549" y="6921"/>
                </a:lnTo>
                <a:lnTo>
                  <a:pt x="11550" y="6974"/>
                </a:lnTo>
                <a:cubicBezTo>
                  <a:pt x="11550" y="7001"/>
                  <a:pt x="11550" y="7027"/>
                  <a:pt x="11548" y="7054"/>
                </a:cubicBezTo>
                <a:cubicBezTo>
                  <a:pt x="11548" y="7201"/>
                  <a:pt x="11544" y="7345"/>
                  <a:pt x="11535" y="7487"/>
                </a:cubicBezTo>
                <a:lnTo>
                  <a:pt x="11534" y="7519"/>
                </a:lnTo>
                <a:cubicBezTo>
                  <a:pt x="11534" y="7519"/>
                  <a:pt x="11533" y="7519"/>
                  <a:pt x="11533" y="7519"/>
                </a:cubicBezTo>
                <a:cubicBezTo>
                  <a:pt x="11444" y="9173"/>
                  <a:pt x="10946" y="10489"/>
                  <a:pt x="10310" y="10767"/>
                </a:cubicBezTo>
                <a:lnTo>
                  <a:pt x="10310" y="10773"/>
                </a:lnTo>
                <a:cubicBezTo>
                  <a:pt x="10301" y="10777"/>
                  <a:pt x="10291" y="10782"/>
                  <a:pt x="10281" y="10780"/>
                </a:cubicBezTo>
                <a:cubicBezTo>
                  <a:pt x="10226" y="10806"/>
                  <a:pt x="10170" y="10820"/>
                  <a:pt x="10112" y="10822"/>
                </a:cubicBezTo>
                <a:lnTo>
                  <a:pt x="10082" y="10830"/>
                </a:lnTo>
                <a:lnTo>
                  <a:pt x="10082" y="10828"/>
                </a:lnTo>
                <a:lnTo>
                  <a:pt x="10081" y="10828"/>
                </a:lnTo>
                <a:cubicBezTo>
                  <a:pt x="10080" y="10810"/>
                  <a:pt x="10080" y="10792"/>
                  <a:pt x="10080" y="10774"/>
                </a:cubicBezTo>
                <a:cubicBezTo>
                  <a:pt x="10080" y="10748"/>
                  <a:pt x="10080" y="10721"/>
                  <a:pt x="10082" y="10695"/>
                </a:cubicBezTo>
                <a:cubicBezTo>
                  <a:pt x="10082" y="10548"/>
                  <a:pt x="10087" y="10403"/>
                  <a:pt x="10096" y="10261"/>
                </a:cubicBezTo>
                <a:lnTo>
                  <a:pt x="10096" y="10230"/>
                </a:lnTo>
                <a:cubicBezTo>
                  <a:pt x="10097" y="10230"/>
                  <a:pt x="10097" y="10230"/>
                  <a:pt x="10097" y="10230"/>
                </a:cubicBezTo>
                <a:cubicBezTo>
                  <a:pt x="10186" y="8576"/>
                  <a:pt x="10684" y="7260"/>
                  <a:pt x="11320" y="6981"/>
                </a:cubicBezTo>
                <a:lnTo>
                  <a:pt x="11320" y="6976"/>
                </a:lnTo>
                <a:cubicBezTo>
                  <a:pt x="11330" y="6971"/>
                  <a:pt x="11339" y="6967"/>
                  <a:pt x="11349" y="6968"/>
                </a:cubicBezTo>
                <a:cubicBezTo>
                  <a:pt x="11404" y="6942"/>
                  <a:pt x="11461" y="6928"/>
                  <a:pt x="11518" y="6926"/>
                </a:cubicBezTo>
                <a:close/>
                <a:moveTo>
                  <a:pt x="8575" y="6918"/>
                </a:moveTo>
                <a:lnTo>
                  <a:pt x="8605" y="6926"/>
                </a:lnTo>
                <a:cubicBezTo>
                  <a:pt x="8663" y="6928"/>
                  <a:pt x="8719" y="6942"/>
                  <a:pt x="8774" y="6968"/>
                </a:cubicBezTo>
                <a:cubicBezTo>
                  <a:pt x="8784" y="6967"/>
                  <a:pt x="8794" y="6971"/>
                  <a:pt x="8803" y="6976"/>
                </a:cubicBezTo>
                <a:lnTo>
                  <a:pt x="8803" y="6981"/>
                </a:lnTo>
                <a:cubicBezTo>
                  <a:pt x="9439" y="7260"/>
                  <a:pt x="9937" y="8576"/>
                  <a:pt x="10026" y="10230"/>
                </a:cubicBezTo>
                <a:cubicBezTo>
                  <a:pt x="10026" y="10230"/>
                  <a:pt x="10027" y="10230"/>
                  <a:pt x="10027" y="10230"/>
                </a:cubicBezTo>
                <a:lnTo>
                  <a:pt x="10028" y="10261"/>
                </a:lnTo>
                <a:cubicBezTo>
                  <a:pt x="10037" y="10403"/>
                  <a:pt x="10041" y="10548"/>
                  <a:pt x="10041" y="10695"/>
                </a:cubicBezTo>
                <a:cubicBezTo>
                  <a:pt x="10043" y="10721"/>
                  <a:pt x="10044" y="10748"/>
                  <a:pt x="10044" y="10774"/>
                </a:cubicBezTo>
                <a:cubicBezTo>
                  <a:pt x="10044" y="10792"/>
                  <a:pt x="10043" y="10810"/>
                  <a:pt x="10042" y="10828"/>
                </a:cubicBezTo>
                <a:lnTo>
                  <a:pt x="10042" y="10828"/>
                </a:lnTo>
                <a:lnTo>
                  <a:pt x="10042" y="10830"/>
                </a:lnTo>
                <a:lnTo>
                  <a:pt x="10011" y="10822"/>
                </a:lnTo>
                <a:cubicBezTo>
                  <a:pt x="9954" y="10820"/>
                  <a:pt x="9897" y="10806"/>
                  <a:pt x="9842" y="10780"/>
                </a:cubicBezTo>
                <a:cubicBezTo>
                  <a:pt x="9832" y="10782"/>
                  <a:pt x="9823" y="10777"/>
                  <a:pt x="9813" y="10773"/>
                </a:cubicBezTo>
                <a:lnTo>
                  <a:pt x="9813" y="10767"/>
                </a:lnTo>
                <a:cubicBezTo>
                  <a:pt x="9177" y="10489"/>
                  <a:pt x="8680" y="9173"/>
                  <a:pt x="8591" y="7519"/>
                </a:cubicBezTo>
                <a:cubicBezTo>
                  <a:pt x="8590" y="7519"/>
                  <a:pt x="8590" y="7519"/>
                  <a:pt x="8590" y="7519"/>
                </a:cubicBezTo>
                <a:lnTo>
                  <a:pt x="8589" y="7487"/>
                </a:lnTo>
                <a:cubicBezTo>
                  <a:pt x="8580" y="7345"/>
                  <a:pt x="8575" y="7201"/>
                  <a:pt x="8575" y="7054"/>
                </a:cubicBezTo>
                <a:cubicBezTo>
                  <a:pt x="8573" y="7027"/>
                  <a:pt x="8573" y="7001"/>
                  <a:pt x="8573" y="6974"/>
                </a:cubicBezTo>
                <a:lnTo>
                  <a:pt x="8574" y="6921"/>
                </a:lnTo>
                <a:lnTo>
                  <a:pt x="8575" y="6921"/>
                </a:lnTo>
                <a:close/>
                <a:moveTo>
                  <a:pt x="8551" y="6918"/>
                </a:moveTo>
                <a:lnTo>
                  <a:pt x="8551" y="6921"/>
                </a:lnTo>
                <a:lnTo>
                  <a:pt x="8551" y="6921"/>
                </a:lnTo>
                <a:lnTo>
                  <a:pt x="8553" y="6974"/>
                </a:lnTo>
                <a:cubicBezTo>
                  <a:pt x="8553" y="7001"/>
                  <a:pt x="8552" y="7027"/>
                  <a:pt x="8550" y="7054"/>
                </a:cubicBezTo>
                <a:cubicBezTo>
                  <a:pt x="8550" y="7201"/>
                  <a:pt x="8546" y="7345"/>
                  <a:pt x="8537" y="7487"/>
                </a:cubicBezTo>
                <a:lnTo>
                  <a:pt x="8536" y="7519"/>
                </a:lnTo>
                <a:cubicBezTo>
                  <a:pt x="8536" y="7519"/>
                  <a:pt x="8535" y="7519"/>
                  <a:pt x="8535" y="7519"/>
                </a:cubicBezTo>
                <a:cubicBezTo>
                  <a:pt x="8446" y="9173"/>
                  <a:pt x="7948" y="10489"/>
                  <a:pt x="7312" y="10767"/>
                </a:cubicBezTo>
                <a:lnTo>
                  <a:pt x="7312" y="10773"/>
                </a:lnTo>
                <a:cubicBezTo>
                  <a:pt x="7303" y="10777"/>
                  <a:pt x="7293" y="10782"/>
                  <a:pt x="7283" y="10780"/>
                </a:cubicBezTo>
                <a:cubicBezTo>
                  <a:pt x="7228" y="10806"/>
                  <a:pt x="7172" y="10820"/>
                  <a:pt x="7114" y="10822"/>
                </a:cubicBezTo>
                <a:lnTo>
                  <a:pt x="7084" y="10830"/>
                </a:lnTo>
                <a:lnTo>
                  <a:pt x="7084" y="10828"/>
                </a:lnTo>
                <a:lnTo>
                  <a:pt x="7083" y="10828"/>
                </a:lnTo>
                <a:cubicBezTo>
                  <a:pt x="7082" y="10810"/>
                  <a:pt x="7082" y="10792"/>
                  <a:pt x="7082" y="10774"/>
                </a:cubicBezTo>
                <a:cubicBezTo>
                  <a:pt x="7082" y="10748"/>
                  <a:pt x="7082" y="10721"/>
                  <a:pt x="7084" y="10695"/>
                </a:cubicBezTo>
                <a:cubicBezTo>
                  <a:pt x="7084" y="10548"/>
                  <a:pt x="7089" y="10403"/>
                  <a:pt x="7098" y="10261"/>
                </a:cubicBezTo>
                <a:lnTo>
                  <a:pt x="7099" y="10230"/>
                </a:lnTo>
                <a:cubicBezTo>
                  <a:pt x="7099" y="10230"/>
                  <a:pt x="7099" y="10230"/>
                  <a:pt x="7099" y="10230"/>
                </a:cubicBezTo>
                <a:cubicBezTo>
                  <a:pt x="7189" y="8576"/>
                  <a:pt x="7686" y="7260"/>
                  <a:pt x="8322" y="6981"/>
                </a:cubicBezTo>
                <a:lnTo>
                  <a:pt x="8322" y="6976"/>
                </a:lnTo>
                <a:cubicBezTo>
                  <a:pt x="8332" y="6971"/>
                  <a:pt x="8341" y="6967"/>
                  <a:pt x="8351" y="6968"/>
                </a:cubicBezTo>
                <a:cubicBezTo>
                  <a:pt x="8406" y="6942"/>
                  <a:pt x="8463" y="6928"/>
                  <a:pt x="8520" y="6926"/>
                </a:cubicBezTo>
                <a:close/>
                <a:moveTo>
                  <a:pt x="5577" y="6918"/>
                </a:moveTo>
                <a:lnTo>
                  <a:pt x="5607" y="6926"/>
                </a:lnTo>
                <a:cubicBezTo>
                  <a:pt x="5665" y="6928"/>
                  <a:pt x="5721" y="6942"/>
                  <a:pt x="5776" y="6968"/>
                </a:cubicBezTo>
                <a:cubicBezTo>
                  <a:pt x="5786" y="6967"/>
                  <a:pt x="5796" y="6971"/>
                  <a:pt x="5805" y="6976"/>
                </a:cubicBezTo>
                <a:lnTo>
                  <a:pt x="5805" y="6981"/>
                </a:lnTo>
                <a:cubicBezTo>
                  <a:pt x="6441" y="7260"/>
                  <a:pt x="6939" y="8576"/>
                  <a:pt x="7028" y="10230"/>
                </a:cubicBezTo>
                <a:cubicBezTo>
                  <a:pt x="7028" y="10230"/>
                  <a:pt x="7029" y="10230"/>
                  <a:pt x="7029" y="10230"/>
                </a:cubicBezTo>
                <a:lnTo>
                  <a:pt x="7030" y="10261"/>
                </a:lnTo>
                <a:cubicBezTo>
                  <a:pt x="7039" y="10403"/>
                  <a:pt x="7043" y="10548"/>
                  <a:pt x="7043" y="10695"/>
                </a:cubicBezTo>
                <a:cubicBezTo>
                  <a:pt x="7046" y="10721"/>
                  <a:pt x="7046" y="10748"/>
                  <a:pt x="7046" y="10774"/>
                </a:cubicBezTo>
                <a:cubicBezTo>
                  <a:pt x="7046" y="10792"/>
                  <a:pt x="7046" y="10810"/>
                  <a:pt x="7045" y="10828"/>
                </a:cubicBezTo>
                <a:lnTo>
                  <a:pt x="7044" y="10828"/>
                </a:lnTo>
                <a:lnTo>
                  <a:pt x="7044" y="10830"/>
                </a:lnTo>
                <a:lnTo>
                  <a:pt x="7013" y="10822"/>
                </a:lnTo>
                <a:cubicBezTo>
                  <a:pt x="6956" y="10820"/>
                  <a:pt x="6899" y="10806"/>
                  <a:pt x="6844" y="10780"/>
                </a:cubicBezTo>
                <a:cubicBezTo>
                  <a:pt x="6834" y="10782"/>
                  <a:pt x="6825" y="10777"/>
                  <a:pt x="6816" y="10773"/>
                </a:cubicBezTo>
                <a:lnTo>
                  <a:pt x="6815" y="10767"/>
                </a:lnTo>
                <a:cubicBezTo>
                  <a:pt x="6180" y="10489"/>
                  <a:pt x="5682" y="9173"/>
                  <a:pt x="5593" y="7519"/>
                </a:cubicBezTo>
                <a:cubicBezTo>
                  <a:pt x="5592" y="7519"/>
                  <a:pt x="5592" y="7519"/>
                  <a:pt x="5592" y="7519"/>
                </a:cubicBezTo>
                <a:lnTo>
                  <a:pt x="5591" y="7487"/>
                </a:lnTo>
                <a:cubicBezTo>
                  <a:pt x="5582" y="7345"/>
                  <a:pt x="5577" y="7201"/>
                  <a:pt x="5578" y="7054"/>
                </a:cubicBezTo>
                <a:cubicBezTo>
                  <a:pt x="5575" y="7027"/>
                  <a:pt x="5575" y="7001"/>
                  <a:pt x="5575" y="6974"/>
                </a:cubicBezTo>
                <a:lnTo>
                  <a:pt x="5576" y="6921"/>
                </a:lnTo>
                <a:lnTo>
                  <a:pt x="5577" y="6921"/>
                </a:lnTo>
                <a:close/>
                <a:moveTo>
                  <a:pt x="5553" y="6918"/>
                </a:moveTo>
                <a:lnTo>
                  <a:pt x="5553" y="6921"/>
                </a:lnTo>
                <a:lnTo>
                  <a:pt x="5554" y="6921"/>
                </a:lnTo>
                <a:lnTo>
                  <a:pt x="5555" y="6974"/>
                </a:lnTo>
                <a:cubicBezTo>
                  <a:pt x="5555" y="7001"/>
                  <a:pt x="5555" y="7027"/>
                  <a:pt x="5552" y="7054"/>
                </a:cubicBezTo>
                <a:cubicBezTo>
                  <a:pt x="5552" y="7201"/>
                  <a:pt x="5548" y="7345"/>
                  <a:pt x="5539" y="7487"/>
                </a:cubicBezTo>
                <a:lnTo>
                  <a:pt x="5538" y="7519"/>
                </a:lnTo>
                <a:cubicBezTo>
                  <a:pt x="5538" y="7519"/>
                  <a:pt x="5537" y="7519"/>
                  <a:pt x="5537" y="7519"/>
                </a:cubicBezTo>
                <a:cubicBezTo>
                  <a:pt x="5448" y="9173"/>
                  <a:pt x="4950" y="10489"/>
                  <a:pt x="4314" y="10767"/>
                </a:cubicBezTo>
                <a:lnTo>
                  <a:pt x="4314" y="10773"/>
                </a:lnTo>
                <a:cubicBezTo>
                  <a:pt x="4305" y="10777"/>
                  <a:pt x="4295" y="10782"/>
                  <a:pt x="4285" y="10780"/>
                </a:cubicBezTo>
                <a:cubicBezTo>
                  <a:pt x="4230" y="10806"/>
                  <a:pt x="4174" y="10820"/>
                  <a:pt x="4116" y="10822"/>
                </a:cubicBezTo>
                <a:lnTo>
                  <a:pt x="4086" y="10830"/>
                </a:lnTo>
                <a:lnTo>
                  <a:pt x="4086" y="10828"/>
                </a:lnTo>
                <a:lnTo>
                  <a:pt x="4085" y="10828"/>
                </a:lnTo>
                <a:cubicBezTo>
                  <a:pt x="4084" y="10810"/>
                  <a:pt x="4084" y="10792"/>
                  <a:pt x="4084" y="10774"/>
                </a:cubicBezTo>
                <a:cubicBezTo>
                  <a:pt x="4084" y="10748"/>
                  <a:pt x="4084" y="10721"/>
                  <a:pt x="4087" y="10695"/>
                </a:cubicBezTo>
                <a:cubicBezTo>
                  <a:pt x="4086" y="10548"/>
                  <a:pt x="4091" y="10403"/>
                  <a:pt x="4100" y="10261"/>
                </a:cubicBezTo>
                <a:lnTo>
                  <a:pt x="4101" y="10230"/>
                </a:lnTo>
                <a:cubicBezTo>
                  <a:pt x="4101" y="10230"/>
                  <a:pt x="4101" y="10230"/>
                  <a:pt x="4102" y="10230"/>
                </a:cubicBezTo>
                <a:cubicBezTo>
                  <a:pt x="4191" y="8576"/>
                  <a:pt x="4689" y="7260"/>
                  <a:pt x="5324" y="6981"/>
                </a:cubicBezTo>
                <a:lnTo>
                  <a:pt x="5325" y="6976"/>
                </a:lnTo>
                <a:cubicBezTo>
                  <a:pt x="5334" y="6971"/>
                  <a:pt x="5343" y="6967"/>
                  <a:pt x="5353" y="6968"/>
                </a:cubicBezTo>
                <a:cubicBezTo>
                  <a:pt x="5408" y="6942"/>
                  <a:pt x="5465" y="6928"/>
                  <a:pt x="5522" y="6926"/>
                </a:cubicBezTo>
                <a:close/>
                <a:moveTo>
                  <a:pt x="2579" y="6918"/>
                </a:moveTo>
                <a:lnTo>
                  <a:pt x="2609" y="6926"/>
                </a:lnTo>
                <a:cubicBezTo>
                  <a:pt x="2667" y="6928"/>
                  <a:pt x="2723" y="6942"/>
                  <a:pt x="2779" y="6968"/>
                </a:cubicBezTo>
                <a:cubicBezTo>
                  <a:pt x="2788" y="6967"/>
                  <a:pt x="2798" y="6971"/>
                  <a:pt x="2807" y="6976"/>
                </a:cubicBezTo>
                <a:lnTo>
                  <a:pt x="2807" y="6981"/>
                </a:lnTo>
                <a:cubicBezTo>
                  <a:pt x="3443" y="7260"/>
                  <a:pt x="3941" y="8576"/>
                  <a:pt x="4030" y="10230"/>
                </a:cubicBezTo>
                <a:cubicBezTo>
                  <a:pt x="4031" y="10230"/>
                  <a:pt x="4031" y="10230"/>
                  <a:pt x="4031" y="10230"/>
                </a:cubicBezTo>
                <a:lnTo>
                  <a:pt x="4032" y="10261"/>
                </a:lnTo>
                <a:cubicBezTo>
                  <a:pt x="4041" y="10403"/>
                  <a:pt x="4045" y="10548"/>
                  <a:pt x="4045" y="10695"/>
                </a:cubicBezTo>
                <a:cubicBezTo>
                  <a:pt x="4048" y="10721"/>
                  <a:pt x="4048" y="10748"/>
                  <a:pt x="4048" y="10774"/>
                </a:cubicBezTo>
                <a:cubicBezTo>
                  <a:pt x="4048" y="10792"/>
                  <a:pt x="4048" y="10810"/>
                  <a:pt x="4047" y="10828"/>
                </a:cubicBezTo>
                <a:lnTo>
                  <a:pt x="4046" y="10828"/>
                </a:lnTo>
                <a:lnTo>
                  <a:pt x="4046" y="10830"/>
                </a:lnTo>
                <a:lnTo>
                  <a:pt x="4015" y="10822"/>
                </a:lnTo>
                <a:cubicBezTo>
                  <a:pt x="3958" y="10820"/>
                  <a:pt x="3902" y="10806"/>
                  <a:pt x="3846" y="10780"/>
                </a:cubicBezTo>
                <a:cubicBezTo>
                  <a:pt x="3836" y="10782"/>
                  <a:pt x="3827" y="10777"/>
                  <a:pt x="3818" y="10773"/>
                </a:cubicBezTo>
                <a:lnTo>
                  <a:pt x="3817" y="10767"/>
                </a:lnTo>
                <a:cubicBezTo>
                  <a:pt x="3182" y="10489"/>
                  <a:pt x="2684" y="9173"/>
                  <a:pt x="2595" y="7519"/>
                </a:cubicBezTo>
                <a:cubicBezTo>
                  <a:pt x="2594" y="7519"/>
                  <a:pt x="2594" y="7519"/>
                  <a:pt x="2594" y="7519"/>
                </a:cubicBezTo>
                <a:lnTo>
                  <a:pt x="2593" y="7487"/>
                </a:lnTo>
                <a:cubicBezTo>
                  <a:pt x="2584" y="7345"/>
                  <a:pt x="2580" y="7201"/>
                  <a:pt x="2580" y="7054"/>
                </a:cubicBezTo>
                <a:cubicBezTo>
                  <a:pt x="2577" y="7027"/>
                  <a:pt x="2577" y="7001"/>
                  <a:pt x="2577" y="6974"/>
                </a:cubicBezTo>
                <a:lnTo>
                  <a:pt x="2578" y="6921"/>
                </a:lnTo>
                <a:lnTo>
                  <a:pt x="2579" y="6921"/>
                </a:lnTo>
                <a:close/>
                <a:moveTo>
                  <a:pt x="2555" y="6918"/>
                </a:moveTo>
                <a:lnTo>
                  <a:pt x="2555" y="6921"/>
                </a:lnTo>
                <a:lnTo>
                  <a:pt x="2556" y="6921"/>
                </a:lnTo>
                <a:lnTo>
                  <a:pt x="2557" y="6974"/>
                </a:lnTo>
                <a:cubicBezTo>
                  <a:pt x="2557" y="7001"/>
                  <a:pt x="2557" y="7027"/>
                  <a:pt x="2554" y="7054"/>
                </a:cubicBezTo>
                <a:cubicBezTo>
                  <a:pt x="2554" y="7201"/>
                  <a:pt x="2550" y="7345"/>
                  <a:pt x="2541" y="7487"/>
                </a:cubicBezTo>
                <a:lnTo>
                  <a:pt x="2540" y="7519"/>
                </a:lnTo>
                <a:cubicBezTo>
                  <a:pt x="2540" y="7519"/>
                  <a:pt x="2540" y="7519"/>
                  <a:pt x="2539" y="7519"/>
                </a:cubicBezTo>
                <a:cubicBezTo>
                  <a:pt x="2450" y="9173"/>
                  <a:pt x="1952" y="10489"/>
                  <a:pt x="1316" y="10767"/>
                </a:cubicBezTo>
                <a:lnTo>
                  <a:pt x="1316" y="10773"/>
                </a:lnTo>
                <a:cubicBezTo>
                  <a:pt x="1307" y="10777"/>
                  <a:pt x="1297" y="10782"/>
                  <a:pt x="1288" y="10780"/>
                </a:cubicBezTo>
                <a:cubicBezTo>
                  <a:pt x="1232" y="10806"/>
                  <a:pt x="1176" y="10820"/>
                  <a:pt x="1118" y="10822"/>
                </a:cubicBezTo>
                <a:lnTo>
                  <a:pt x="1088" y="10830"/>
                </a:lnTo>
                <a:lnTo>
                  <a:pt x="1088" y="10828"/>
                </a:lnTo>
                <a:lnTo>
                  <a:pt x="1087" y="10828"/>
                </a:lnTo>
                <a:cubicBezTo>
                  <a:pt x="1086" y="10810"/>
                  <a:pt x="1086" y="10792"/>
                  <a:pt x="1086" y="10774"/>
                </a:cubicBezTo>
                <a:cubicBezTo>
                  <a:pt x="1086" y="10748"/>
                  <a:pt x="1086" y="10721"/>
                  <a:pt x="1089" y="10695"/>
                </a:cubicBezTo>
                <a:cubicBezTo>
                  <a:pt x="1089" y="10548"/>
                  <a:pt x="1093" y="10403"/>
                  <a:pt x="1102" y="10261"/>
                </a:cubicBezTo>
                <a:lnTo>
                  <a:pt x="1103" y="10230"/>
                </a:lnTo>
                <a:cubicBezTo>
                  <a:pt x="1103" y="10230"/>
                  <a:pt x="1103" y="10230"/>
                  <a:pt x="1104" y="10230"/>
                </a:cubicBezTo>
                <a:cubicBezTo>
                  <a:pt x="1193" y="8576"/>
                  <a:pt x="1691" y="7260"/>
                  <a:pt x="2326" y="6981"/>
                </a:cubicBezTo>
                <a:lnTo>
                  <a:pt x="2327" y="6976"/>
                </a:lnTo>
                <a:cubicBezTo>
                  <a:pt x="2336" y="6971"/>
                  <a:pt x="2345" y="6967"/>
                  <a:pt x="2355" y="6968"/>
                </a:cubicBezTo>
                <a:cubicBezTo>
                  <a:pt x="2411" y="6942"/>
                  <a:pt x="2467" y="6928"/>
                  <a:pt x="2524" y="6926"/>
                </a:cubicBezTo>
                <a:close/>
                <a:moveTo>
                  <a:pt x="19328" y="3546"/>
                </a:moveTo>
                <a:cubicBezTo>
                  <a:pt x="19422" y="4826"/>
                  <a:pt x="19803" y="5841"/>
                  <a:pt x="20290" y="6120"/>
                </a:cubicBezTo>
                <a:cubicBezTo>
                  <a:pt x="20196" y="4840"/>
                  <a:pt x="19815" y="3826"/>
                  <a:pt x="19328" y="3546"/>
                </a:cubicBezTo>
                <a:close/>
                <a:moveTo>
                  <a:pt x="18783" y="3546"/>
                </a:moveTo>
                <a:cubicBezTo>
                  <a:pt x="18296" y="3826"/>
                  <a:pt x="17915" y="4840"/>
                  <a:pt x="17821" y="6120"/>
                </a:cubicBezTo>
                <a:cubicBezTo>
                  <a:pt x="18308" y="5841"/>
                  <a:pt x="18689" y="4826"/>
                  <a:pt x="18783" y="3546"/>
                </a:cubicBezTo>
                <a:close/>
                <a:moveTo>
                  <a:pt x="16330" y="3546"/>
                </a:moveTo>
                <a:cubicBezTo>
                  <a:pt x="16424" y="4826"/>
                  <a:pt x="16805" y="5841"/>
                  <a:pt x="17292" y="6120"/>
                </a:cubicBezTo>
                <a:cubicBezTo>
                  <a:pt x="17198" y="4840"/>
                  <a:pt x="16817" y="3826"/>
                  <a:pt x="16330" y="3546"/>
                </a:cubicBezTo>
                <a:close/>
                <a:moveTo>
                  <a:pt x="15785" y="3546"/>
                </a:moveTo>
                <a:cubicBezTo>
                  <a:pt x="15298" y="3826"/>
                  <a:pt x="14917" y="4840"/>
                  <a:pt x="14823" y="6120"/>
                </a:cubicBezTo>
                <a:cubicBezTo>
                  <a:pt x="15310" y="5841"/>
                  <a:pt x="15691" y="4826"/>
                  <a:pt x="15785" y="3546"/>
                </a:cubicBezTo>
                <a:close/>
                <a:moveTo>
                  <a:pt x="13332" y="3546"/>
                </a:moveTo>
                <a:cubicBezTo>
                  <a:pt x="13426" y="4826"/>
                  <a:pt x="13807" y="5841"/>
                  <a:pt x="14294" y="6120"/>
                </a:cubicBezTo>
                <a:cubicBezTo>
                  <a:pt x="14200" y="4840"/>
                  <a:pt x="13819" y="3826"/>
                  <a:pt x="13332" y="3546"/>
                </a:cubicBezTo>
                <a:close/>
                <a:moveTo>
                  <a:pt x="12787" y="3546"/>
                </a:moveTo>
                <a:cubicBezTo>
                  <a:pt x="12300" y="3826"/>
                  <a:pt x="11919" y="4840"/>
                  <a:pt x="11825" y="6120"/>
                </a:cubicBezTo>
                <a:cubicBezTo>
                  <a:pt x="12312" y="5841"/>
                  <a:pt x="12693" y="4826"/>
                  <a:pt x="12787" y="3546"/>
                </a:cubicBezTo>
                <a:close/>
                <a:moveTo>
                  <a:pt x="10334" y="3546"/>
                </a:moveTo>
                <a:cubicBezTo>
                  <a:pt x="10428" y="4826"/>
                  <a:pt x="10809" y="5841"/>
                  <a:pt x="11296" y="6120"/>
                </a:cubicBezTo>
                <a:cubicBezTo>
                  <a:pt x="11202" y="4840"/>
                  <a:pt x="10821" y="3826"/>
                  <a:pt x="10334" y="3546"/>
                </a:cubicBezTo>
                <a:close/>
                <a:moveTo>
                  <a:pt x="9790" y="3546"/>
                </a:moveTo>
                <a:cubicBezTo>
                  <a:pt x="9302" y="3826"/>
                  <a:pt x="8921" y="4840"/>
                  <a:pt x="8827" y="6120"/>
                </a:cubicBezTo>
                <a:cubicBezTo>
                  <a:pt x="9315" y="5841"/>
                  <a:pt x="9695" y="4826"/>
                  <a:pt x="9790" y="3546"/>
                </a:cubicBezTo>
                <a:close/>
                <a:moveTo>
                  <a:pt x="7336" y="3546"/>
                </a:moveTo>
                <a:cubicBezTo>
                  <a:pt x="7430" y="4826"/>
                  <a:pt x="7811" y="5841"/>
                  <a:pt x="8299" y="6120"/>
                </a:cubicBezTo>
                <a:cubicBezTo>
                  <a:pt x="8204" y="4840"/>
                  <a:pt x="7824" y="3826"/>
                  <a:pt x="7336" y="3546"/>
                </a:cubicBezTo>
                <a:close/>
                <a:moveTo>
                  <a:pt x="6792" y="3546"/>
                </a:moveTo>
                <a:cubicBezTo>
                  <a:pt x="6304" y="3826"/>
                  <a:pt x="5923" y="4840"/>
                  <a:pt x="5829" y="6120"/>
                </a:cubicBezTo>
                <a:cubicBezTo>
                  <a:pt x="6317" y="5841"/>
                  <a:pt x="6697" y="4826"/>
                  <a:pt x="6792" y="3546"/>
                </a:cubicBezTo>
                <a:close/>
                <a:moveTo>
                  <a:pt x="4338" y="3546"/>
                </a:moveTo>
                <a:cubicBezTo>
                  <a:pt x="4432" y="4826"/>
                  <a:pt x="4813" y="5841"/>
                  <a:pt x="5301" y="6120"/>
                </a:cubicBezTo>
                <a:cubicBezTo>
                  <a:pt x="5206" y="4840"/>
                  <a:pt x="4826" y="3826"/>
                  <a:pt x="4338" y="3546"/>
                </a:cubicBezTo>
                <a:close/>
                <a:moveTo>
                  <a:pt x="3794" y="3546"/>
                </a:moveTo>
                <a:cubicBezTo>
                  <a:pt x="3306" y="3826"/>
                  <a:pt x="2926" y="4840"/>
                  <a:pt x="2831" y="6120"/>
                </a:cubicBezTo>
                <a:cubicBezTo>
                  <a:pt x="3319" y="5841"/>
                  <a:pt x="3699" y="4826"/>
                  <a:pt x="3794" y="3546"/>
                </a:cubicBezTo>
                <a:close/>
                <a:moveTo>
                  <a:pt x="1340" y="3546"/>
                </a:moveTo>
                <a:cubicBezTo>
                  <a:pt x="1435" y="4826"/>
                  <a:pt x="1815" y="5841"/>
                  <a:pt x="2303" y="6120"/>
                </a:cubicBezTo>
                <a:cubicBezTo>
                  <a:pt x="2208" y="4840"/>
                  <a:pt x="1828" y="3826"/>
                  <a:pt x="1340" y="3546"/>
                </a:cubicBezTo>
                <a:close/>
                <a:moveTo>
                  <a:pt x="21600" y="3060"/>
                </a:moveTo>
                <a:lnTo>
                  <a:pt x="21600" y="3689"/>
                </a:lnTo>
                <a:cubicBezTo>
                  <a:pt x="21201" y="4089"/>
                  <a:pt x="20901" y="5004"/>
                  <a:pt x="20819" y="6120"/>
                </a:cubicBezTo>
                <a:cubicBezTo>
                  <a:pt x="21146" y="5932"/>
                  <a:pt x="21426" y="5412"/>
                  <a:pt x="21600" y="4698"/>
                </a:cubicBezTo>
                <a:lnTo>
                  <a:pt x="21600" y="5650"/>
                </a:lnTo>
                <a:cubicBezTo>
                  <a:pt x="21387" y="6212"/>
                  <a:pt x="21108" y="6603"/>
                  <a:pt x="20795" y="6741"/>
                </a:cubicBezTo>
                <a:lnTo>
                  <a:pt x="20795" y="6747"/>
                </a:lnTo>
                <a:cubicBezTo>
                  <a:pt x="20785" y="6751"/>
                  <a:pt x="20776" y="6756"/>
                  <a:pt x="20766" y="6754"/>
                </a:cubicBezTo>
                <a:cubicBezTo>
                  <a:pt x="20711" y="6780"/>
                  <a:pt x="20654" y="6794"/>
                  <a:pt x="20597" y="6797"/>
                </a:cubicBezTo>
                <a:lnTo>
                  <a:pt x="20567" y="6804"/>
                </a:lnTo>
                <a:lnTo>
                  <a:pt x="20567" y="6802"/>
                </a:lnTo>
                <a:lnTo>
                  <a:pt x="20566" y="6802"/>
                </a:lnTo>
                <a:cubicBezTo>
                  <a:pt x="20565" y="6784"/>
                  <a:pt x="20565" y="6766"/>
                  <a:pt x="20565" y="6748"/>
                </a:cubicBezTo>
                <a:cubicBezTo>
                  <a:pt x="20565" y="6721"/>
                  <a:pt x="20565" y="6695"/>
                  <a:pt x="20567" y="6668"/>
                </a:cubicBezTo>
                <a:cubicBezTo>
                  <a:pt x="20567" y="6520"/>
                  <a:pt x="20571" y="6374"/>
                  <a:pt x="20580" y="6231"/>
                </a:cubicBezTo>
                <a:lnTo>
                  <a:pt x="20581" y="6200"/>
                </a:lnTo>
                <a:cubicBezTo>
                  <a:pt x="20582" y="6200"/>
                  <a:pt x="20582" y="6200"/>
                  <a:pt x="20582" y="6199"/>
                </a:cubicBezTo>
                <a:cubicBezTo>
                  <a:pt x="20661" y="4717"/>
                  <a:pt x="21064" y="3503"/>
                  <a:pt x="21600" y="3060"/>
                </a:cubicBezTo>
                <a:close/>
                <a:moveTo>
                  <a:pt x="19076" y="2862"/>
                </a:moveTo>
                <a:lnTo>
                  <a:pt x="19106" y="2870"/>
                </a:lnTo>
                <a:cubicBezTo>
                  <a:pt x="19163" y="2872"/>
                  <a:pt x="19220" y="2886"/>
                  <a:pt x="19275" y="2912"/>
                </a:cubicBezTo>
                <a:cubicBezTo>
                  <a:pt x="19285" y="2910"/>
                  <a:pt x="19294" y="2915"/>
                  <a:pt x="19304" y="2920"/>
                </a:cubicBezTo>
                <a:lnTo>
                  <a:pt x="19304" y="2925"/>
                </a:lnTo>
                <a:cubicBezTo>
                  <a:pt x="19940" y="3206"/>
                  <a:pt x="20438" y="4532"/>
                  <a:pt x="20527" y="6199"/>
                </a:cubicBezTo>
                <a:cubicBezTo>
                  <a:pt x="20527" y="6200"/>
                  <a:pt x="20527" y="6200"/>
                  <a:pt x="20528" y="6200"/>
                </a:cubicBezTo>
                <a:lnTo>
                  <a:pt x="20529" y="6231"/>
                </a:lnTo>
                <a:cubicBezTo>
                  <a:pt x="20537" y="6374"/>
                  <a:pt x="20542" y="6520"/>
                  <a:pt x="20542" y="6668"/>
                </a:cubicBezTo>
                <a:cubicBezTo>
                  <a:pt x="20544" y="6695"/>
                  <a:pt x="20544" y="6721"/>
                  <a:pt x="20544" y="6748"/>
                </a:cubicBezTo>
                <a:cubicBezTo>
                  <a:pt x="20544" y="6766"/>
                  <a:pt x="20544" y="6784"/>
                  <a:pt x="20543" y="6802"/>
                </a:cubicBezTo>
                <a:lnTo>
                  <a:pt x="20542" y="6802"/>
                </a:lnTo>
                <a:lnTo>
                  <a:pt x="20542" y="6804"/>
                </a:lnTo>
                <a:lnTo>
                  <a:pt x="20512" y="6797"/>
                </a:lnTo>
                <a:cubicBezTo>
                  <a:pt x="20454" y="6794"/>
                  <a:pt x="20398" y="6780"/>
                  <a:pt x="20343" y="6754"/>
                </a:cubicBezTo>
                <a:cubicBezTo>
                  <a:pt x="20333" y="6756"/>
                  <a:pt x="20323" y="6751"/>
                  <a:pt x="20314" y="6747"/>
                </a:cubicBezTo>
                <a:lnTo>
                  <a:pt x="20314" y="6741"/>
                </a:lnTo>
                <a:cubicBezTo>
                  <a:pt x="19678" y="6461"/>
                  <a:pt x="19180" y="5134"/>
                  <a:pt x="19091" y="3467"/>
                </a:cubicBezTo>
                <a:cubicBezTo>
                  <a:pt x="19091" y="3467"/>
                  <a:pt x="19091" y="3467"/>
                  <a:pt x="19090" y="3467"/>
                </a:cubicBezTo>
                <a:lnTo>
                  <a:pt x="19089" y="3435"/>
                </a:lnTo>
                <a:cubicBezTo>
                  <a:pt x="19080" y="3292"/>
                  <a:pt x="19076" y="3146"/>
                  <a:pt x="19076" y="2998"/>
                </a:cubicBezTo>
                <a:cubicBezTo>
                  <a:pt x="19074" y="2972"/>
                  <a:pt x="19074" y="2945"/>
                  <a:pt x="19074" y="2918"/>
                </a:cubicBezTo>
                <a:lnTo>
                  <a:pt x="19075" y="2864"/>
                </a:lnTo>
                <a:lnTo>
                  <a:pt x="19076" y="2864"/>
                </a:lnTo>
                <a:close/>
                <a:moveTo>
                  <a:pt x="19035" y="2862"/>
                </a:moveTo>
                <a:lnTo>
                  <a:pt x="19035" y="2864"/>
                </a:lnTo>
                <a:lnTo>
                  <a:pt x="19036" y="2864"/>
                </a:lnTo>
                <a:lnTo>
                  <a:pt x="19037" y="2918"/>
                </a:lnTo>
                <a:cubicBezTo>
                  <a:pt x="19037" y="2945"/>
                  <a:pt x="19037" y="2972"/>
                  <a:pt x="19035" y="2998"/>
                </a:cubicBezTo>
                <a:cubicBezTo>
                  <a:pt x="19035" y="3146"/>
                  <a:pt x="19031" y="3292"/>
                  <a:pt x="19022" y="3435"/>
                </a:cubicBezTo>
                <a:lnTo>
                  <a:pt x="19021" y="3467"/>
                </a:lnTo>
                <a:cubicBezTo>
                  <a:pt x="19020" y="3467"/>
                  <a:pt x="19020" y="3467"/>
                  <a:pt x="19020" y="3467"/>
                </a:cubicBezTo>
                <a:cubicBezTo>
                  <a:pt x="18931" y="5134"/>
                  <a:pt x="18433" y="6461"/>
                  <a:pt x="17797" y="6741"/>
                </a:cubicBezTo>
                <a:lnTo>
                  <a:pt x="17797" y="6747"/>
                </a:lnTo>
                <a:cubicBezTo>
                  <a:pt x="17787" y="6751"/>
                  <a:pt x="17778" y="6756"/>
                  <a:pt x="17768" y="6754"/>
                </a:cubicBezTo>
                <a:cubicBezTo>
                  <a:pt x="17713" y="6780"/>
                  <a:pt x="17656" y="6794"/>
                  <a:pt x="17599" y="6797"/>
                </a:cubicBezTo>
                <a:lnTo>
                  <a:pt x="17569" y="6804"/>
                </a:lnTo>
                <a:lnTo>
                  <a:pt x="17569" y="6802"/>
                </a:lnTo>
                <a:lnTo>
                  <a:pt x="17568" y="6802"/>
                </a:lnTo>
                <a:cubicBezTo>
                  <a:pt x="17567" y="6784"/>
                  <a:pt x="17567" y="6766"/>
                  <a:pt x="17567" y="6748"/>
                </a:cubicBezTo>
                <a:cubicBezTo>
                  <a:pt x="17567" y="6721"/>
                  <a:pt x="17567" y="6695"/>
                  <a:pt x="17569" y="6668"/>
                </a:cubicBezTo>
                <a:cubicBezTo>
                  <a:pt x="17569" y="6520"/>
                  <a:pt x="17573" y="6374"/>
                  <a:pt x="17582" y="6231"/>
                </a:cubicBezTo>
                <a:lnTo>
                  <a:pt x="17583" y="6200"/>
                </a:lnTo>
                <a:cubicBezTo>
                  <a:pt x="17584" y="6200"/>
                  <a:pt x="17584" y="6200"/>
                  <a:pt x="17584" y="6199"/>
                </a:cubicBezTo>
                <a:cubicBezTo>
                  <a:pt x="17673" y="4532"/>
                  <a:pt x="18171" y="3206"/>
                  <a:pt x="18807" y="2925"/>
                </a:cubicBezTo>
                <a:lnTo>
                  <a:pt x="18807" y="2920"/>
                </a:lnTo>
                <a:cubicBezTo>
                  <a:pt x="18817" y="2915"/>
                  <a:pt x="18826" y="2910"/>
                  <a:pt x="18836" y="2912"/>
                </a:cubicBezTo>
                <a:cubicBezTo>
                  <a:pt x="18891" y="2886"/>
                  <a:pt x="18948" y="2872"/>
                  <a:pt x="19005" y="2870"/>
                </a:cubicBezTo>
                <a:close/>
                <a:moveTo>
                  <a:pt x="16078" y="2862"/>
                </a:moveTo>
                <a:lnTo>
                  <a:pt x="16108" y="2870"/>
                </a:lnTo>
                <a:cubicBezTo>
                  <a:pt x="16165" y="2872"/>
                  <a:pt x="16222" y="2886"/>
                  <a:pt x="16277" y="2912"/>
                </a:cubicBezTo>
                <a:cubicBezTo>
                  <a:pt x="16287" y="2910"/>
                  <a:pt x="16296" y="2915"/>
                  <a:pt x="16306" y="2920"/>
                </a:cubicBezTo>
                <a:lnTo>
                  <a:pt x="16306" y="2925"/>
                </a:lnTo>
                <a:cubicBezTo>
                  <a:pt x="16942" y="3206"/>
                  <a:pt x="17440" y="4532"/>
                  <a:pt x="17529" y="6199"/>
                </a:cubicBezTo>
                <a:cubicBezTo>
                  <a:pt x="17529" y="6200"/>
                  <a:pt x="17529" y="6200"/>
                  <a:pt x="17530" y="6200"/>
                </a:cubicBezTo>
                <a:lnTo>
                  <a:pt x="17531" y="6231"/>
                </a:lnTo>
                <a:cubicBezTo>
                  <a:pt x="17540" y="6374"/>
                  <a:pt x="17544" y="6520"/>
                  <a:pt x="17544" y="6668"/>
                </a:cubicBezTo>
                <a:cubicBezTo>
                  <a:pt x="17546" y="6695"/>
                  <a:pt x="17546" y="6721"/>
                  <a:pt x="17546" y="6748"/>
                </a:cubicBezTo>
                <a:cubicBezTo>
                  <a:pt x="17546" y="6766"/>
                  <a:pt x="17546" y="6784"/>
                  <a:pt x="17545" y="6802"/>
                </a:cubicBezTo>
                <a:lnTo>
                  <a:pt x="17544" y="6802"/>
                </a:lnTo>
                <a:lnTo>
                  <a:pt x="17544" y="6804"/>
                </a:lnTo>
                <a:lnTo>
                  <a:pt x="17514" y="6797"/>
                </a:lnTo>
                <a:cubicBezTo>
                  <a:pt x="17457" y="6794"/>
                  <a:pt x="17400" y="6780"/>
                  <a:pt x="17345" y="6754"/>
                </a:cubicBezTo>
                <a:cubicBezTo>
                  <a:pt x="17335" y="6756"/>
                  <a:pt x="17326" y="6751"/>
                  <a:pt x="17316" y="6747"/>
                </a:cubicBezTo>
                <a:lnTo>
                  <a:pt x="17316" y="6741"/>
                </a:lnTo>
                <a:cubicBezTo>
                  <a:pt x="16680" y="6461"/>
                  <a:pt x="16182" y="5134"/>
                  <a:pt x="16093" y="3467"/>
                </a:cubicBezTo>
                <a:cubicBezTo>
                  <a:pt x="16093" y="3467"/>
                  <a:pt x="16093" y="3467"/>
                  <a:pt x="16092" y="3467"/>
                </a:cubicBezTo>
                <a:lnTo>
                  <a:pt x="16091" y="3435"/>
                </a:lnTo>
                <a:cubicBezTo>
                  <a:pt x="16082" y="3292"/>
                  <a:pt x="16078" y="3146"/>
                  <a:pt x="16078" y="2998"/>
                </a:cubicBezTo>
                <a:cubicBezTo>
                  <a:pt x="16076" y="2972"/>
                  <a:pt x="16076" y="2945"/>
                  <a:pt x="16076" y="2918"/>
                </a:cubicBezTo>
                <a:lnTo>
                  <a:pt x="16077" y="2864"/>
                </a:lnTo>
                <a:lnTo>
                  <a:pt x="16078" y="2864"/>
                </a:lnTo>
                <a:close/>
                <a:moveTo>
                  <a:pt x="16037" y="2862"/>
                </a:moveTo>
                <a:lnTo>
                  <a:pt x="16037" y="2864"/>
                </a:lnTo>
                <a:lnTo>
                  <a:pt x="16038" y="2864"/>
                </a:lnTo>
                <a:lnTo>
                  <a:pt x="16039" y="2918"/>
                </a:lnTo>
                <a:cubicBezTo>
                  <a:pt x="16039" y="2945"/>
                  <a:pt x="16039" y="2972"/>
                  <a:pt x="16037" y="2998"/>
                </a:cubicBezTo>
                <a:cubicBezTo>
                  <a:pt x="16037" y="3146"/>
                  <a:pt x="16033" y="3292"/>
                  <a:pt x="16024" y="3435"/>
                </a:cubicBezTo>
                <a:lnTo>
                  <a:pt x="16023" y="3467"/>
                </a:lnTo>
                <a:cubicBezTo>
                  <a:pt x="16022" y="3467"/>
                  <a:pt x="16022" y="3467"/>
                  <a:pt x="16022" y="3467"/>
                </a:cubicBezTo>
                <a:cubicBezTo>
                  <a:pt x="15933" y="5134"/>
                  <a:pt x="15435" y="6461"/>
                  <a:pt x="14799" y="6741"/>
                </a:cubicBezTo>
                <a:lnTo>
                  <a:pt x="14799" y="6747"/>
                </a:lnTo>
                <a:cubicBezTo>
                  <a:pt x="14789" y="6751"/>
                  <a:pt x="14780" y="6756"/>
                  <a:pt x="14770" y="6754"/>
                </a:cubicBezTo>
                <a:cubicBezTo>
                  <a:pt x="14715" y="6780"/>
                  <a:pt x="14658" y="6794"/>
                  <a:pt x="14601" y="6797"/>
                </a:cubicBezTo>
                <a:lnTo>
                  <a:pt x="14571" y="6804"/>
                </a:lnTo>
                <a:lnTo>
                  <a:pt x="14571" y="6802"/>
                </a:lnTo>
                <a:lnTo>
                  <a:pt x="14570" y="6802"/>
                </a:lnTo>
                <a:cubicBezTo>
                  <a:pt x="14569" y="6784"/>
                  <a:pt x="14569" y="6766"/>
                  <a:pt x="14569" y="6748"/>
                </a:cubicBezTo>
                <a:cubicBezTo>
                  <a:pt x="14569" y="6721"/>
                  <a:pt x="14569" y="6695"/>
                  <a:pt x="14571" y="6668"/>
                </a:cubicBezTo>
                <a:cubicBezTo>
                  <a:pt x="14571" y="6520"/>
                  <a:pt x="14575" y="6374"/>
                  <a:pt x="14584" y="6231"/>
                </a:cubicBezTo>
                <a:lnTo>
                  <a:pt x="14585" y="6200"/>
                </a:lnTo>
                <a:cubicBezTo>
                  <a:pt x="14586" y="6200"/>
                  <a:pt x="14586" y="6200"/>
                  <a:pt x="14586" y="6199"/>
                </a:cubicBezTo>
                <a:cubicBezTo>
                  <a:pt x="14675" y="4532"/>
                  <a:pt x="15173" y="3206"/>
                  <a:pt x="15809" y="2925"/>
                </a:cubicBezTo>
                <a:lnTo>
                  <a:pt x="15809" y="2920"/>
                </a:lnTo>
                <a:cubicBezTo>
                  <a:pt x="15819" y="2915"/>
                  <a:pt x="15828" y="2910"/>
                  <a:pt x="15838" y="2912"/>
                </a:cubicBezTo>
                <a:cubicBezTo>
                  <a:pt x="15893" y="2886"/>
                  <a:pt x="15950" y="2872"/>
                  <a:pt x="16007" y="2870"/>
                </a:cubicBezTo>
                <a:close/>
                <a:moveTo>
                  <a:pt x="13080" y="2862"/>
                </a:moveTo>
                <a:lnTo>
                  <a:pt x="13110" y="2870"/>
                </a:lnTo>
                <a:cubicBezTo>
                  <a:pt x="13167" y="2872"/>
                  <a:pt x="13224" y="2886"/>
                  <a:pt x="13279" y="2912"/>
                </a:cubicBezTo>
                <a:cubicBezTo>
                  <a:pt x="13289" y="2910"/>
                  <a:pt x="13298" y="2915"/>
                  <a:pt x="13308" y="2920"/>
                </a:cubicBezTo>
                <a:lnTo>
                  <a:pt x="13308" y="2925"/>
                </a:lnTo>
                <a:cubicBezTo>
                  <a:pt x="13944" y="3206"/>
                  <a:pt x="14442" y="4532"/>
                  <a:pt x="14531" y="6199"/>
                </a:cubicBezTo>
                <a:cubicBezTo>
                  <a:pt x="14531" y="6200"/>
                  <a:pt x="14531" y="6200"/>
                  <a:pt x="14532" y="6200"/>
                </a:cubicBezTo>
                <a:lnTo>
                  <a:pt x="14533" y="6231"/>
                </a:lnTo>
                <a:cubicBezTo>
                  <a:pt x="14542" y="6374"/>
                  <a:pt x="14546" y="6520"/>
                  <a:pt x="14546" y="6668"/>
                </a:cubicBezTo>
                <a:cubicBezTo>
                  <a:pt x="14548" y="6695"/>
                  <a:pt x="14548" y="6721"/>
                  <a:pt x="14548" y="6748"/>
                </a:cubicBezTo>
                <a:cubicBezTo>
                  <a:pt x="14548" y="6766"/>
                  <a:pt x="14548" y="6784"/>
                  <a:pt x="14547" y="6802"/>
                </a:cubicBezTo>
                <a:lnTo>
                  <a:pt x="14546" y="6802"/>
                </a:lnTo>
                <a:lnTo>
                  <a:pt x="14546" y="6804"/>
                </a:lnTo>
                <a:lnTo>
                  <a:pt x="14516" y="6797"/>
                </a:lnTo>
                <a:cubicBezTo>
                  <a:pt x="14459" y="6794"/>
                  <a:pt x="14402" y="6780"/>
                  <a:pt x="14347" y="6754"/>
                </a:cubicBezTo>
                <a:cubicBezTo>
                  <a:pt x="14337" y="6756"/>
                  <a:pt x="14328" y="6751"/>
                  <a:pt x="14318" y="6747"/>
                </a:cubicBezTo>
                <a:lnTo>
                  <a:pt x="14318" y="6741"/>
                </a:lnTo>
                <a:cubicBezTo>
                  <a:pt x="13682" y="6461"/>
                  <a:pt x="13184" y="5134"/>
                  <a:pt x="13095" y="3467"/>
                </a:cubicBezTo>
                <a:cubicBezTo>
                  <a:pt x="13095" y="3467"/>
                  <a:pt x="13095" y="3467"/>
                  <a:pt x="13094" y="3467"/>
                </a:cubicBezTo>
                <a:lnTo>
                  <a:pt x="13093" y="3435"/>
                </a:lnTo>
                <a:cubicBezTo>
                  <a:pt x="13084" y="3292"/>
                  <a:pt x="13080" y="3146"/>
                  <a:pt x="13080" y="2998"/>
                </a:cubicBezTo>
                <a:cubicBezTo>
                  <a:pt x="13078" y="2972"/>
                  <a:pt x="13078" y="2945"/>
                  <a:pt x="13078" y="2918"/>
                </a:cubicBezTo>
                <a:lnTo>
                  <a:pt x="13079" y="2864"/>
                </a:lnTo>
                <a:lnTo>
                  <a:pt x="13080" y="2864"/>
                </a:lnTo>
                <a:close/>
                <a:moveTo>
                  <a:pt x="10082" y="2862"/>
                </a:moveTo>
                <a:lnTo>
                  <a:pt x="10112" y="2870"/>
                </a:lnTo>
                <a:cubicBezTo>
                  <a:pt x="10170" y="2872"/>
                  <a:pt x="10226" y="2886"/>
                  <a:pt x="10281" y="2912"/>
                </a:cubicBezTo>
                <a:cubicBezTo>
                  <a:pt x="10291" y="2910"/>
                  <a:pt x="10301" y="2915"/>
                  <a:pt x="10310" y="2920"/>
                </a:cubicBezTo>
                <a:lnTo>
                  <a:pt x="10310" y="2925"/>
                </a:lnTo>
                <a:cubicBezTo>
                  <a:pt x="10946" y="3206"/>
                  <a:pt x="11444" y="4532"/>
                  <a:pt x="11533" y="6199"/>
                </a:cubicBezTo>
                <a:cubicBezTo>
                  <a:pt x="11533" y="6200"/>
                  <a:pt x="11534" y="6200"/>
                  <a:pt x="11534" y="6200"/>
                </a:cubicBezTo>
                <a:lnTo>
                  <a:pt x="11535" y="6231"/>
                </a:lnTo>
                <a:cubicBezTo>
                  <a:pt x="11544" y="6374"/>
                  <a:pt x="11548" y="6520"/>
                  <a:pt x="11548" y="6668"/>
                </a:cubicBezTo>
                <a:cubicBezTo>
                  <a:pt x="11550" y="6695"/>
                  <a:pt x="11550" y="6721"/>
                  <a:pt x="11550" y="6748"/>
                </a:cubicBezTo>
                <a:cubicBezTo>
                  <a:pt x="11550" y="6766"/>
                  <a:pt x="11550" y="6784"/>
                  <a:pt x="11549" y="6802"/>
                </a:cubicBezTo>
                <a:lnTo>
                  <a:pt x="11549" y="6802"/>
                </a:lnTo>
                <a:lnTo>
                  <a:pt x="11548" y="6804"/>
                </a:lnTo>
                <a:lnTo>
                  <a:pt x="11518" y="6797"/>
                </a:lnTo>
                <a:cubicBezTo>
                  <a:pt x="11461" y="6794"/>
                  <a:pt x="11404" y="6780"/>
                  <a:pt x="11349" y="6754"/>
                </a:cubicBezTo>
                <a:cubicBezTo>
                  <a:pt x="11339" y="6756"/>
                  <a:pt x="11330" y="6751"/>
                  <a:pt x="11320" y="6747"/>
                </a:cubicBezTo>
                <a:lnTo>
                  <a:pt x="11320" y="6741"/>
                </a:lnTo>
                <a:cubicBezTo>
                  <a:pt x="10684" y="6461"/>
                  <a:pt x="10186" y="5134"/>
                  <a:pt x="10097" y="3467"/>
                </a:cubicBezTo>
                <a:cubicBezTo>
                  <a:pt x="10097" y="3467"/>
                  <a:pt x="10097" y="3467"/>
                  <a:pt x="10097" y="3467"/>
                </a:cubicBezTo>
                <a:lnTo>
                  <a:pt x="10096" y="3435"/>
                </a:lnTo>
                <a:cubicBezTo>
                  <a:pt x="10087" y="3292"/>
                  <a:pt x="10082" y="3146"/>
                  <a:pt x="10082" y="2998"/>
                </a:cubicBezTo>
                <a:cubicBezTo>
                  <a:pt x="10080" y="2972"/>
                  <a:pt x="10080" y="2945"/>
                  <a:pt x="10080" y="2918"/>
                </a:cubicBezTo>
                <a:lnTo>
                  <a:pt x="10081" y="2864"/>
                </a:lnTo>
                <a:lnTo>
                  <a:pt x="10082" y="2864"/>
                </a:lnTo>
                <a:close/>
                <a:moveTo>
                  <a:pt x="10042" y="2862"/>
                </a:moveTo>
                <a:lnTo>
                  <a:pt x="10042" y="2864"/>
                </a:lnTo>
                <a:lnTo>
                  <a:pt x="10042" y="2864"/>
                </a:lnTo>
                <a:lnTo>
                  <a:pt x="10044" y="2918"/>
                </a:lnTo>
                <a:cubicBezTo>
                  <a:pt x="10044" y="2945"/>
                  <a:pt x="10043" y="2972"/>
                  <a:pt x="10041" y="2998"/>
                </a:cubicBezTo>
                <a:cubicBezTo>
                  <a:pt x="10041" y="3146"/>
                  <a:pt x="10037" y="3292"/>
                  <a:pt x="10028" y="3435"/>
                </a:cubicBezTo>
                <a:lnTo>
                  <a:pt x="10027" y="3467"/>
                </a:lnTo>
                <a:cubicBezTo>
                  <a:pt x="10027" y="3467"/>
                  <a:pt x="10026" y="3467"/>
                  <a:pt x="10026" y="3467"/>
                </a:cubicBezTo>
                <a:cubicBezTo>
                  <a:pt x="9937" y="5134"/>
                  <a:pt x="9439" y="6461"/>
                  <a:pt x="8803" y="6741"/>
                </a:cubicBezTo>
                <a:lnTo>
                  <a:pt x="8803" y="6747"/>
                </a:lnTo>
                <a:cubicBezTo>
                  <a:pt x="8794" y="6751"/>
                  <a:pt x="8784" y="6756"/>
                  <a:pt x="8774" y="6754"/>
                </a:cubicBezTo>
                <a:cubicBezTo>
                  <a:pt x="8719" y="6780"/>
                  <a:pt x="8663" y="6794"/>
                  <a:pt x="8605" y="6797"/>
                </a:cubicBezTo>
                <a:lnTo>
                  <a:pt x="8575" y="6804"/>
                </a:lnTo>
                <a:lnTo>
                  <a:pt x="8575" y="6802"/>
                </a:lnTo>
                <a:lnTo>
                  <a:pt x="8574" y="6802"/>
                </a:lnTo>
                <a:cubicBezTo>
                  <a:pt x="8573" y="6784"/>
                  <a:pt x="8573" y="6766"/>
                  <a:pt x="8573" y="6748"/>
                </a:cubicBezTo>
                <a:cubicBezTo>
                  <a:pt x="8573" y="6721"/>
                  <a:pt x="8573" y="6695"/>
                  <a:pt x="8575" y="6668"/>
                </a:cubicBezTo>
                <a:cubicBezTo>
                  <a:pt x="8575" y="6520"/>
                  <a:pt x="8580" y="6374"/>
                  <a:pt x="8589" y="6231"/>
                </a:cubicBezTo>
                <a:lnTo>
                  <a:pt x="8590" y="6200"/>
                </a:lnTo>
                <a:cubicBezTo>
                  <a:pt x="8590" y="6200"/>
                  <a:pt x="8590" y="6200"/>
                  <a:pt x="8591" y="6199"/>
                </a:cubicBezTo>
                <a:cubicBezTo>
                  <a:pt x="8680" y="4532"/>
                  <a:pt x="9177" y="3206"/>
                  <a:pt x="9813" y="2925"/>
                </a:cubicBezTo>
                <a:lnTo>
                  <a:pt x="9813" y="2920"/>
                </a:lnTo>
                <a:cubicBezTo>
                  <a:pt x="9823" y="2915"/>
                  <a:pt x="9832" y="2910"/>
                  <a:pt x="9842" y="2912"/>
                </a:cubicBezTo>
                <a:cubicBezTo>
                  <a:pt x="9897" y="2886"/>
                  <a:pt x="9954" y="2872"/>
                  <a:pt x="10011" y="2870"/>
                </a:cubicBezTo>
                <a:close/>
                <a:moveTo>
                  <a:pt x="7084" y="2862"/>
                </a:moveTo>
                <a:lnTo>
                  <a:pt x="7114" y="2870"/>
                </a:lnTo>
                <a:cubicBezTo>
                  <a:pt x="7172" y="2872"/>
                  <a:pt x="7228" y="2886"/>
                  <a:pt x="7283" y="2912"/>
                </a:cubicBezTo>
                <a:cubicBezTo>
                  <a:pt x="7293" y="2910"/>
                  <a:pt x="7303" y="2915"/>
                  <a:pt x="7312" y="2920"/>
                </a:cubicBezTo>
                <a:lnTo>
                  <a:pt x="7312" y="2925"/>
                </a:lnTo>
                <a:cubicBezTo>
                  <a:pt x="7948" y="3206"/>
                  <a:pt x="8446" y="4532"/>
                  <a:pt x="8535" y="6199"/>
                </a:cubicBezTo>
                <a:cubicBezTo>
                  <a:pt x="8535" y="6200"/>
                  <a:pt x="8536" y="6200"/>
                  <a:pt x="8536" y="6200"/>
                </a:cubicBezTo>
                <a:lnTo>
                  <a:pt x="8537" y="6231"/>
                </a:lnTo>
                <a:cubicBezTo>
                  <a:pt x="8546" y="6374"/>
                  <a:pt x="8550" y="6520"/>
                  <a:pt x="8550" y="6668"/>
                </a:cubicBezTo>
                <a:cubicBezTo>
                  <a:pt x="8552" y="6695"/>
                  <a:pt x="8553" y="6721"/>
                  <a:pt x="8553" y="6748"/>
                </a:cubicBezTo>
                <a:cubicBezTo>
                  <a:pt x="8553" y="6766"/>
                  <a:pt x="8552" y="6784"/>
                  <a:pt x="8551" y="6802"/>
                </a:cubicBezTo>
                <a:lnTo>
                  <a:pt x="8551" y="6802"/>
                </a:lnTo>
                <a:lnTo>
                  <a:pt x="8551" y="6804"/>
                </a:lnTo>
                <a:lnTo>
                  <a:pt x="8520" y="6797"/>
                </a:lnTo>
                <a:cubicBezTo>
                  <a:pt x="8463" y="6794"/>
                  <a:pt x="8406" y="6780"/>
                  <a:pt x="8351" y="6754"/>
                </a:cubicBezTo>
                <a:cubicBezTo>
                  <a:pt x="8341" y="6756"/>
                  <a:pt x="8332" y="6751"/>
                  <a:pt x="8322" y="6747"/>
                </a:cubicBezTo>
                <a:lnTo>
                  <a:pt x="8322" y="6741"/>
                </a:lnTo>
                <a:cubicBezTo>
                  <a:pt x="7686" y="6461"/>
                  <a:pt x="7189" y="5134"/>
                  <a:pt x="7099" y="3467"/>
                </a:cubicBezTo>
                <a:cubicBezTo>
                  <a:pt x="7099" y="3467"/>
                  <a:pt x="7099" y="3467"/>
                  <a:pt x="7099" y="3467"/>
                </a:cubicBezTo>
                <a:lnTo>
                  <a:pt x="7098" y="3435"/>
                </a:lnTo>
                <a:cubicBezTo>
                  <a:pt x="7089" y="3292"/>
                  <a:pt x="7084" y="3146"/>
                  <a:pt x="7084" y="2998"/>
                </a:cubicBezTo>
                <a:cubicBezTo>
                  <a:pt x="7082" y="2972"/>
                  <a:pt x="7082" y="2945"/>
                  <a:pt x="7082" y="2918"/>
                </a:cubicBezTo>
                <a:lnTo>
                  <a:pt x="7083" y="2864"/>
                </a:lnTo>
                <a:lnTo>
                  <a:pt x="7084" y="2864"/>
                </a:lnTo>
                <a:close/>
                <a:moveTo>
                  <a:pt x="7044" y="2862"/>
                </a:moveTo>
                <a:lnTo>
                  <a:pt x="7044" y="2864"/>
                </a:lnTo>
                <a:lnTo>
                  <a:pt x="7045" y="2864"/>
                </a:lnTo>
                <a:lnTo>
                  <a:pt x="7046" y="2918"/>
                </a:lnTo>
                <a:cubicBezTo>
                  <a:pt x="7046" y="2945"/>
                  <a:pt x="7046" y="2972"/>
                  <a:pt x="7043" y="2998"/>
                </a:cubicBezTo>
                <a:cubicBezTo>
                  <a:pt x="7043" y="3146"/>
                  <a:pt x="7039" y="3292"/>
                  <a:pt x="7030" y="3435"/>
                </a:cubicBezTo>
                <a:lnTo>
                  <a:pt x="7029" y="3467"/>
                </a:lnTo>
                <a:cubicBezTo>
                  <a:pt x="7029" y="3467"/>
                  <a:pt x="7028" y="3467"/>
                  <a:pt x="7028" y="3467"/>
                </a:cubicBezTo>
                <a:cubicBezTo>
                  <a:pt x="6939" y="5134"/>
                  <a:pt x="6441" y="6461"/>
                  <a:pt x="5805" y="6741"/>
                </a:cubicBezTo>
                <a:lnTo>
                  <a:pt x="5805" y="6747"/>
                </a:lnTo>
                <a:cubicBezTo>
                  <a:pt x="5796" y="6751"/>
                  <a:pt x="5786" y="6756"/>
                  <a:pt x="5776" y="6754"/>
                </a:cubicBezTo>
                <a:cubicBezTo>
                  <a:pt x="5721" y="6780"/>
                  <a:pt x="5665" y="6794"/>
                  <a:pt x="5607" y="6797"/>
                </a:cubicBezTo>
                <a:lnTo>
                  <a:pt x="5577" y="6804"/>
                </a:lnTo>
                <a:lnTo>
                  <a:pt x="5577" y="6802"/>
                </a:lnTo>
                <a:lnTo>
                  <a:pt x="5576" y="6802"/>
                </a:lnTo>
                <a:cubicBezTo>
                  <a:pt x="5575" y="6784"/>
                  <a:pt x="5575" y="6766"/>
                  <a:pt x="5575" y="6748"/>
                </a:cubicBezTo>
                <a:cubicBezTo>
                  <a:pt x="5575" y="6721"/>
                  <a:pt x="5575" y="6695"/>
                  <a:pt x="5578" y="6668"/>
                </a:cubicBezTo>
                <a:cubicBezTo>
                  <a:pt x="5577" y="6520"/>
                  <a:pt x="5582" y="6374"/>
                  <a:pt x="5591" y="6231"/>
                </a:cubicBezTo>
                <a:lnTo>
                  <a:pt x="5592" y="6200"/>
                </a:lnTo>
                <a:cubicBezTo>
                  <a:pt x="5592" y="6200"/>
                  <a:pt x="5592" y="6200"/>
                  <a:pt x="5593" y="6199"/>
                </a:cubicBezTo>
                <a:cubicBezTo>
                  <a:pt x="5682" y="4532"/>
                  <a:pt x="6180" y="3206"/>
                  <a:pt x="6815" y="2925"/>
                </a:cubicBezTo>
                <a:lnTo>
                  <a:pt x="6816" y="2920"/>
                </a:lnTo>
                <a:cubicBezTo>
                  <a:pt x="6825" y="2915"/>
                  <a:pt x="6834" y="2910"/>
                  <a:pt x="6844" y="2912"/>
                </a:cubicBezTo>
                <a:cubicBezTo>
                  <a:pt x="6900" y="2886"/>
                  <a:pt x="6956" y="2872"/>
                  <a:pt x="7013" y="2870"/>
                </a:cubicBezTo>
                <a:close/>
                <a:moveTo>
                  <a:pt x="4086" y="2862"/>
                </a:moveTo>
                <a:lnTo>
                  <a:pt x="4116" y="2870"/>
                </a:lnTo>
                <a:cubicBezTo>
                  <a:pt x="4174" y="2872"/>
                  <a:pt x="4230" y="2886"/>
                  <a:pt x="4285" y="2912"/>
                </a:cubicBezTo>
                <a:cubicBezTo>
                  <a:pt x="4295" y="2910"/>
                  <a:pt x="4305" y="2915"/>
                  <a:pt x="4314" y="2920"/>
                </a:cubicBezTo>
                <a:lnTo>
                  <a:pt x="4314" y="2925"/>
                </a:lnTo>
                <a:cubicBezTo>
                  <a:pt x="4950" y="3206"/>
                  <a:pt x="5448" y="4532"/>
                  <a:pt x="5537" y="6199"/>
                </a:cubicBezTo>
                <a:cubicBezTo>
                  <a:pt x="5537" y="6200"/>
                  <a:pt x="5538" y="6200"/>
                  <a:pt x="5538" y="6200"/>
                </a:cubicBezTo>
                <a:lnTo>
                  <a:pt x="5539" y="6231"/>
                </a:lnTo>
                <a:cubicBezTo>
                  <a:pt x="5548" y="6374"/>
                  <a:pt x="5552" y="6520"/>
                  <a:pt x="5552" y="6668"/>
                </a:cubicBezTo>
                <a:cubicBezTo>
                  <a:pt x="5555" y="6695"/>
                  <a:pt x="5555" y="6721"/>
                  <a:pt x="5555" y="6748"/>
                </a:cubicBezTo>
                <a:cubicBezTo>
                  <a:pt x="5555" y="6766"/>
                  <a:pt x="5555" y="6784"/>
                  <a:pt x="5554" y="6802"/>
                </a:cubicBezTo>
                <a:lnTo>
                  <a:pt x="5553" y="6802"/>
                </a:lnTo>
                <a:lnTo>
                  <a:pt x="5553" y="6804"/>
                </a:lnTo>
                <a:lnTo>
                  <a:pt x="5522" y="6797"/>
                </a:lnTo>
                <a:cubicBezTo>
                  <a:pt x="5465" y="6794"/>
                  <a:pt x="5408" y="6780"/>
                  <a:pt x="5353" y="6754"/>
                </a:cubicBezTo>
                <a:cubicBezTo>
                  <a:pt x="5343" y="6756"/>
                  <a:pt x="5334" y="6751"/>
                  <a:pt x="5325" y="6747"/>
                </a:cubicBezTo>
                <a:lnTo>
                  <a:pt x="5324" y="6741"/>
                </a:lnTo>
                <a:cubicBezTo>
                  <a:pt x="4689" y="6461"/>
                  <a:pt x="4191" y="5134"/>
                  <a:pt x="4102" y="3467"/>
                </a:cubicBezTo>
                <a:cubicBezTo>
                  <a:pt x="4101" y="3467"/>
                  <a:pt x="4101" y="3467"/>
                  <a:pt x="4101" y="3467"/>
                </a:cubicBezTo>
                <a:lnTo>
                  <a:pt x="4100" y="3435"/>
                </a:lnTo>
                <a:cubicBezTo>
                  <a:pt x="4091" y="3292"/>
                  <a:pt x="4086" y="3146"/>
                  <a:pt x="4087" y="2998"/>
                </a:cubicBezTo>
                <a:cubicBezTo>
                  <a:pt x="4084" y="2972"/>
                  <a:pt x="4084" y="2945"/>
                  <a:pt x="4084" y="2918"/>
                </a:cubicBezTo>
                <a:lnTo>
                  <a:pt x="4085" y="2864"/>
                </a:lnTo>
                <a:lnTo>
                  <a:pt x="4086" y="2864"/>
                </a:lnTo>
                <a:close/>
                <a:moveTo>
                  <a:pt x="4046" y="2862"/>
                </a:moveTo>
                <a:lnTo>
                  <a:pt x="4046" y="2864"/>
                </a:lnTo>
                <a:lnTo>
                  <a:pt x="4047" y="2864"/>
                </a:lnTo>
                <a:lnTo>
                  <a:pt x="4048" y="2918"/>
                </a:lnTo>
                <a:cubicBezTo>
                  <a:pt x="4048" y="2945"/>
                  <a:pt x="4048" y="2972"/>
                  <a:pt x="4045" y="2998"/>
                </a:cubicBezTo>
                <a:cubicBezTo>
                  <a:pt x="4045" y="3146"/>
                  <a:pt x="4041" y="3292"/>
                  <a:pt x="4032" y="3435"/>
                </a:cubicBezTo>
                <a:lnTo>
                  <a:pt x="4031" y="3467"/>
                </a:lnTo>
                <a:cubicBezTo>
                  <a:pt x="4031" y="3467"/>
                  <a:pt x="4031" y="3467"/>
                  <a:pt x="4030" y="3467"/>
                </a:cubicBezTo>
                <a:cubicBezTo>
                  <a:pt x="3941" y="5134"/>
                  <a:pt x="3443" y="6461"/>
                  <a:pt x="2807" y="6741"/>
                </a:cubicBezTo>
                <a:lnTo>
                  <a:pt x="2807" y="6747"/>
                </a:lnTo>
                <a:cubicBezTo>
                  <a:pt x="2798" y="6751"/>
                  <a:pt x="2788" y="6756"/>
                  <a:pt x="2779" y="6754"/>
                </a:cubicBezTo>
                <a:cubicBezTo>
                  <a:pt x="2723" y="6780"/>
                  <a:pt x="2667" y="6794"/>
                  <a:pt x="2609" y="6797"/>
                </a:cubicBezTo>
                <a:lnTo>
                  <a:pt x="2579" y="6804"/>
                </a:lnTo>
                <a:lnTo>
                  <a:pt x="2579" y="6802"/>
                </a:lnTo>
                <a:lnTo>
                  <a:pt x="2578" y="6802"/>
                </a:lnTo>
                <a:cubicBezTo>
                  <a:pt x="2577" y="6784"/>
                  <a:pt x="2577" y="6766"/>
                  <a:pt x="2577" y="6748"/>
                </a:cubicBezTo>
                <a:cubicBezTo>
                  <a:pt x="2577" y="6721"/>
                  <a:pt x="2577" y="6695"/>
                  <a:pt x="2580" y="6668"/>
                </a:cubicBezTo>
                <a:cubicBezTo>
                  <a:pt x="2580" y="6520"/>
                  <a:pt x="2584" y="6374"/>
                  <a:pt x="2593" y="6231"/>
                </a:cubicBezTo>
                <a:lnTo>
                  <a:pt x="2594" y="6200"/>
                </a:lnTo>
                <a:cubicBezTo>
                  <a:pt x="2594" y="6200"/>
                  <a:pt x="2594" y="6200"/>
                  <a:pt x="2595" y="6199"/>
                </a:cubicBezTo>
                <a:cubicBezTo>
                  <a:pt x="2684" y="4532"/>
                  <a:pt x="3182" y="3206"/>
                  <a:pt x="3817" y="2925"/>
                </a:cubicBezTo>
                <a:lnTo>
                  <a:pt x="3818" y="2920"/>
                </a:lnTo>
                <a:cubicBezTo>
                  <a:pt x="3827" y="2915"/>
                  <a:pt x="3836" y="2910"/>
                  <a:pt x="3846" y="2912"/>
                </a:cubicBezTo>
                <a:cubicBezTo>
                  <a:pt x="3902" y="2886"/>
                  <a:pt x="3958" y="2872"/>
                  <a:pt x="4015" y="2870"/>
                </a:cubicBezTo>
                <a:close/>
                <a:moveTo>
                  <a:pt x="1088" y="2862"/>
                </a:moveTo>
                <a:lnTo>
                  <a:pt x="1118" y="2870"/>
                </a:lnTo>
                <a:cubicBezTo>
                  <a:pt x="1176" y="2872"/>
                  <a:pt x="1232" y="2886"/>
                  <a:pt x="1288" y="2912"/>
                </a:cubicBezTo>
                <a:cubicBezTo>
                  <a:pt x="1297" y="2910"/>
                  <a:pt x="1307" y="2915"/>
                  <a:pt x="1316" y="2920"/>
                </a:cubicBezTo>
                <a:lnTo>
                  <a:pt x="1316" y="2925"/>
                </a:lnTo>
                <a:cubicBezTo>
                  <a:pt x="1952" y="3206"/>
                  <a:pt x="2450" y="4532"/>
                  <a:pt x="2539" y="6199"/>
                </a:cubicBezTo>
                <a:cubicBezTo>
                  <a:pt x="2540" y="6200"/>
                  <a:pt x="2540" y="6200"/>
                  <a:pt x="2540" y="6200"/>
                </a:cubicBezTo>
                <a:lnTo>
                  <a:pt x="2541" y="6231"/>
                </a:lnTo>
                <a:cubicBezTo>
                  <a:pt x="2550" y="6374"/>
                  <a:pt x="2554" y="6520"/>
                  <a:pt x="2554" y="6668"/>
                </a:cubicBezTo>
                <a:cubicBezTo>
                  <a:pt x="2557" y="6695"/>
                  <a:pt x="2557" y="6721"/>
                  <a:pt x="2557" y="6748"/>
                </a:cubicBezTo>
                <a:cubicBezTo>
                  <a:pt x="2557" y="6766"/>
                  <a:pt x="2557" y="6784"/>
                  <a:pt x="2556" y="6802"/>
                </a:cubicBezTo>
                <a:lnTo>
                  <a:pt x="2555" y="6802"/>
                </a:lnTo>
                <a:lnTo>
                  <a:pt x="2555" y="6804"/>
                </a:lnTo>
                <a:lnTo>
                  <a:pt x="2524" y="6797"/>
                </a:lnTo>
                <a:cubicBezTo>
                  <a:pt x="2467" y="6794"/>
                  <a:pt x="2411" y="6780"/>
                  <a:pt x="2355" y="6754"/>
                </a:cubicBezTo>
                <a:cubicBezTo>
                  <a:pt x="2345" y="6756"/>
                  <a:pt x="2336" y="6751"/>
                  <a:pt x="2327" y="6747"/>
                </a:cubicBezTo>
                <a:lnTo>
                  <a:pt x="2326" y="6741"/>
                </a:lnTo>
                <a:cubicBezTo>
                  <a:pt x="1691" y="6461"/>
                  <a:pt x="1193" y="5134"/>
                  <a:pt x="1104" y="3467"/>
                </a:cubicBezTo>
                <a:cubicBezTo>
                  <a:pt x="1103" y="3467"/>
                  <a:pt x="1103" y="3467"/>
                  <a:pt x="1103" y="3467"/>
                </a:cubicBezTo>
                <a:lnTo>
                  <a:pt x="1102" y="3435"/>
                </a:lnTo>
                <a:cubicBezTo>
                  <a:pt x="1093" y="3292"/>
                  <a:pt x="1089" y="3146"/>
                  <a:pt x="1089" y="2998"/>
                </a:cubicBezTo>
                <a:cubicBezTo>
                  <a:pt x="1086" y="2972"/>
                  <a:pt x="1086" y="2945"/>
                  <a:pt x="1086" y="2918"/>
                </a:cubicBezTo>
                <a:lnTo>
                  <a:pt x="1087" y="2864"/>
                </a:lnTo>
                <a:lnTo>
                  <a:pt x="1088" y="2864"/>
                </a:lnTo>
                <a:close/>
                <a:moveTo>
                  <a:pt x="13039" y="2862"/>
                </a:moveTo>
                <a:lnTo>
                  <a:pt x="13040" y="2864"/>
                </a:lnTo>
                <a:lnTo>
                  <a:pt x="13040" y="2864"/>
                </a:lnTo>
                <a:lnTo>
                  <a:pt x="13041" y="2918"/>
                </a:lnTo>
                <a:cubicBezTo>
                  <a:pt x="13041" y="2945"/>
                  <a:pt x="13041" y="2972"/>
                  <a:pt x="13039" y="2998"/>
                </a:cubicBezTo>
                <a:cubicBezTo>
                  <a:pt x="13039" y="3146"/>
                  <a:pt x="13035" y="3292"/>
                  <a:pt x="13026" y="3435"/>
                </a:cubicBezTo>
                <a:lnTo>
                  <a:pt x="13025" y="3467"/>
                </a:lnTo>
                <a:cubicBezTo>
                  <a:pt x="13025" y="3467"/>
                  <a:pt x="13024" y="3467"/>
                  <a:pt x="13024" y="3467"/>
                </a:cubicBezTo>
                <a:cubicBezTo>
                  <a:pt x="12935" y="5134"/>
                  <a:pt x="12437" y="6461"/>
                  <a:pt x="11801" y="6741"/>
                </a:cubicBezTo>
                <a:lnTo>
                  <a:pt x="11801" y="6747"/>
                </a:lnTo>
                <a:cubicBezTo>
                  <a:pt x="11792" y="6751"/>
                  <a:pt x="11782" y="6756"/>
                  <a:pt x="11772" y="6754"/>
                </a:cubicBezTo>
                <a:cubicBezTo>
                  <a:pt x="11717" y="6780"/>
                  <a:pt x="11661" y="6794"/>
                  <a:pt x="11603" y="6797"/>
                </a:cubicBezTo>
                <a:lnTo>
                  <a:pt x="11573" y="6804"/>
                </a:lnTo>
                <a:lnTo>
                  <a:pt x="11573" y="6802"/>
                </a:lnTo>
                <a:lnTo>
                  <a:pt x="11572" y="6802"/>
                </a:lnTo>
                <a:cubicBezTo>
                  <a:pt x="11571" y="6784"/>
                  <a:pt x="11571" y="6766"/>
                  <a:pt x="11571" y="6748"/>
                </a:cubicBezTo>
                <a:cubicBezTo>
                  <a:pt x="11571" y="6721"/>
                  <a:pt x="11571" y="6695"/>
                  <a:pt x="11573" y="6668"/>
                </a:cubicBezTo>
                <a:cubicBezTo>
                  <a:pt x="11573" y="6520"/>
                  <a:pt x="11578" y="6374"/>
                  <a:pt x="11587" y="6231"/>
                </a:cubicBezTo>
                <a:lnTo>
                  <a:pt x="11588" y="6200"/>
                </a:lnTo>
                <a:cubicBezTo>
                  <a:pt x="11588" y="6200"/>
                  <a:pt x="11588" y="6200"/>
                  <a:pt x="11588" y="6199"/>
                </a:cubicBezTo>
                <a:cubicBezTo>
                  <a:pt x="11677" y="4532"/>
                  <a:pt x="12175" y="3206"/>
                  <a:pt x="12811" y="2925"/>
                </a:cubicBezTo>
                <a:lnTo>
                  <a:pt x="12811" y="2920"/>
                </a:lnTo>
                <a:cubicBezTo>
                  <a:pt x="12821" y="2915"/>
                  <a:pt x="12830" y="2910"/>
                  <a:pt x="12840" y="2912"/>
                </a:cubicBezTo>
                <a:cubicBezTo>
                  <a:pt x="12895" y="2886"/>
                  <a:pt x="12952" y="2872"/>
                  <a:pt x="13009" y="2870"/>
                </a:cubicBezTo>
                <a:close/>
                <a:moveTo>
                  <a:pt x="1048" y="2862"/>
                </a:moveTo>
                <a:lnTo>
                  <a:pt x="1048" y="2864"/>
                </a:lnTo>
                <a:lnTo>
                  <a:pt x="1049" y="2864"/>
                </a:lnTo>
                <a:lnTo>
                  <a:pt x="1050" y="2918"/>
                </a:lnTo>
                <a:cubicBezTo>
                  <a:pt x="1050" y="2945"/>
                  <a:pt x="1050" y="2972"/>
                  <a:pt x="1047" y="2998"/>
                </a:cubicBezTo>
                <a:cubicBezTo>
                  <a:pt x="1047" y="3146"/>
                  <a:pt x="1043" y="3292"/>
                  <a:pt x="1034" y="3435"/>
                </a:cubicBezTo>
                <a:lnTo>
                  <a:pt x="1033" y="3467"/>
                </a:lnTo>
                <a:cubicBezTo>
                  <a:pt x="1033" y="3467"/>
                  <a:pt x="1033" y="3467"/>
                  <a:pt x="1032" y="3467"/>
                </a:cubicBezTo>
                <a:cubicBezTo>
                  <a:pt x="952" y="4963"/>
                  <a:pt x="543" y="6185"/>
                  <a:pt x="0" y="6615"/>
                </a:cubicBezTo>
                <a:lnTo>
                  <a:pt x="0" y="5990"/>
                </a:lnTo>
                <a:cubicBezTo>
                  <a:pt x="406" y="5599"/>
                  <a:pt x="713" y="4676"/>
                  <a:pt x="796" y="3546"/>
                </a:cubicBezTo>
                <a:cubicBezTo>
                  <a:pt x="459" y="3739"/>
                  <a:pt x="173" y="4284"/>
                  <a:pt x="0" y="5029"/>
                </a:cubicBezTo>
                <a:lnTo>
                  <a:pt x="0" y="4052"/>
                </a:lnTo>
                <a:cubicBezTo>
                  <a:pt x="215" y="3471"/>
                  <a:pt x="500" y="3066"/>
                  <a:pt x="820" y="2925"/>
                </a:cubicBezTo>
                <a:lnTo>
                  <a:pt x="820" y="2920"/>
                </a:lnTo>
                <a:cubicBezTo>
                  <a:pt x="829" y="2915"/>
                  <a:pt x="839" y="2910"/>
                  <a:pt x="848" y="2912"/>
                </a:cubicBezTo>
                <a:cubicBezTo>
                  <a:pt x="904" y="2886"/>
                  <a:pt x="960" y="2872"/>
                  <a:pt x="1018" y="2870"/>
                </a:cubicBezTo>
                <a:close/>
                <a:moveTo>
                  <a:pt x="21205" y="0"/>
                </a:moveTo>
                <a:lnTo>
                  <a:pt x="21579" y="0"/>
                </a:lnTo>
                <a:cubicBezTo>
                  <a:pt x="21587" y="13"/>
                  <a:pt x="21593" y="30"/>
                  <a:pt x="21600" y="47"/>
                </a:cubicBezTo>
                <a:lnTo>
                  <a:pt x="21600" y="992"/>
                </a:lnTo>
                <a:cubicBezTo>
                  <a:pt x="21500" y="586"/>
                  <a:pt x="21366" y="243"/>
                  <a:pt x="21205" y="0"/>
                </a:cubicBezTo>
                <a:close/>
                <a:moveTo>
                  <a:pt x="20623" y="0"/>
                </a:moveTo>
                <a:lnTo>
                  <a:pt x="20862" y="0"/>
                </a:lnTo>
                <a:cubicBezTo>
                  <a:pt x="20980" y="915"/>
                  <a:pt x="21253" y="1647"/>
                  <a:pt x="21600" y="1993"/>
                </a:cubicBezTo>
                <a:lnTo>
                  <a:pt x="21600" y="2617"/>
                </a:lnTo>
                <a:cubicBezTo>
                  <a:pt x="21126" y="2228"/>
                  <a:pt x="20756" y="1241"/>
                  <a:pt x="20623" y="0"/>
                </a:cubicBezTo>
                <a:close/>
                <a:moveTo>
                  <a:pt x="19530" y="0"/>
                </a:moveTo>
                <a:lnTo>
                  <a:pt x="19899" y="0"/>
                </a:lnTo>
                <a:cubicBezTo>
                  <a:pt x="19606" y="463"/>
                  <a:pt x="19395" y="1232"/>
                  <a:pt x="19328" y="2135"/>
                </a:cubicBezTo>
                <a:cubicBezTo>
                  <a:pt x="19760" y="1889"/>
                  <a:pt x="20108" y="1069"/>
                  <a:pt x="20246" y="0"/>
                </a:cubicBezTo>
                <a:lnTo>
                  <a:pt x="20484" y="0"/>
                </a:lnTo>
                <a:cubicBezTo>
                  <a:pt x="20334" y="1417"/>
                  <a:pt x="19874" y="2501"/>
                  <a:pt x="19304" y="2751"/>
                </a:cubicBezTo>
                <a:lnTo>
                  <a:pt x="19304" y="2756"/>
                </a:lnTo>
                <a:cubicBezTo>
                  <a:pt x="19294" y="2761"/>
                  <a:pt x="19285" y="2765"/>
                  <a:pt x="19275" y="2763"/>
                </a:cubicBezTo>
                <a:cubicBezTo>
                  <a:pt x="19220" y="2789"/>
                  <a:pt x="19163" y="2803"/>
                  <a:pt x="19106" y="2806"/>
                </a:cubicBezTo>
                <a:lnTo>
                  <a:pt x="19076" y="2813"/>
                </a:lnTo>
                <a:lnTo>
                  <a:pt x="19076" y="2811"/>
                </a:lnTo>
                <a:lnTo>
                  <a:pt x="19075" y="2811"/>
                </a:lnTo>
                <a:cubicBezTo>
                  <a:pt x="19074" y="2794"/>
                  <a:pt x="19074" y="2776"/>
                  <a:pt x="19074" y="2758"/>
                </a:cubicBezTo>
                <a:cubicBezTo>
                  <a:pt x="19074" y="2731"/>
                  <a:pt x="19074" y="2705"/>
                  <a:pt x="19076" y="2678"/>
                </a:cubicBezTo>
                <a:cubicBezTo>
                  <a:pt x="19076" y="2531"/>
                  <a:pt x="19080" y="2387"/>
                  <a:pt x="19089" y="2245"/>
                </a:cubicBezTo>
                <a:lnTo>
                  <a:pt x="19090" y="2213"/>
                </a:lnTo>
                <a:cubicBezTo>
                  <a:pt x="19091" y="2213"/>
                  <a:pt x="19091" y="2213"/>
                  <a:pt x="19091" y="2213"/>
                </a:cubicBezTo>
                <a:cubicBezTo>
                  <a:pt x="19138" y="1348"/>
                  <a:pt x="19296" y="575"/>
                  <a:pt x="19530" y="0"/>
                </a:cubicBezTo>
                <a:close/>
                <a:moveTo>
                  <a:pt x="17627" y="0"/>
                </a:moveTo>
                <a:lnTo>
                  <a:pt x="17865" y="0"/>
                </a:lnTo>
                <a:cubicBezTo>
                  <a:pt x="18003" y="1069"/>
                  <a:pt x="18351" y="1889"/>
                  <a:pt x="18783" y="2135"/>
                </a:cubicBezTo>
                <a:cubicBezTo>
                  <a:pt x="18716" y="1232"/>
                  <a:pt x="18505" y="463"/>
                  <a:pt x="18211" y="0"/>
                </a:cubicBezTo>
                <a:lnTo>
                  <a:pt x="18581" y="0"/>
                </a:lnTo>
                <a:cubicBezTo>
                  <a:pt x="18815" y="575"/>
                  <a:pt x="18973" y="1348"/>
                  <a:pt x="19020" y="2213"/>
                </a:cubicBezTo>
                <a:cubicBezTo>
                  <a:pt x="19020" y="2213"/>
                  <a:pt x="19020" y="2213"/>
                  <a:pt x="19021" y="2213"/>
                </a:cubicBezTo>
                <a:lnTo>
                  <a:pt x="19022" y="2245"/>
                </a:lnTo>
                <a:cubicBezTo>
                  <a:pt x="19031" y="2387"/>
                  <a:pt x="19035" y="2531"/>
                  <a:pt x="19035" y="2678"/>
                </a:cubicBezTo>
                <a:cubicBezTo>
                  <a:pt x="19037" y="2705"/>
                  <a:pt x="19037" y="2731"/>
                  <a:pt x="19037" y="2758"/>
                </a:cubicBezTo>
                <a:cubicBezTo>
                  <a:pt x="19037" y="2776"/>
                  <a:pt x="19037" y="2794"/>
                  <a:pt x="19036" y="2811"/>
                </a:cubicBezTo>
                <a:lnTo>
                  <a:pt x="19035" y="2811"/>
                </a:lnTo>
                <a:lnTo>
                  <a:pt x="19035" y="2813"/>
                </a:lnTo>
                <a:lnTo>
                  <a:pt x="19005" y="2806"/>
                </a:lnTo>
                <a:cubicBezTo>
                  <a:pt x="18948" y="2803"/>
                  <a:pt x="18891" y="2789"/>
                  <a:pt x="18836" y="2763"/>
                </a:cubicBezTo>
                <a:cubicBezTo>
                  <a:pt x="18826" y="2765"/>
                  <a:pt x="18817" y="2761"/>
                  <a:pt x="18807" y="2756"/>
                </a:cubicBezTo>
                <a:lnTo>
                  <a:pt x="18807" y="2751"/>
                </a:lnTo>
                <a:cubicBezTo>
                  <a:pt x="18237" y="2501"/>
                  <a:pt x="17777" y="1417"/>
                  <a:pt x="17627" y="0"/>
                </a:cubicBezTo>
                <a:close/>
                <a:moveTo>
                  <a:pt x="16532" y="0"/>
                </a:moveTo>
                <a:lnTo>
                  <a:pt x="16901" y="0"/>
                </a:lnTo>
                <a:cubicBezTo>
                  <a:pt x="16608" y="463"/>
                  <a:pt x="16397" y="1232"/>
                  <a:pt x="16330" y="2135"/>
                </a:cubicBezTo>
                <a:cubicBezTo>
                  <a:pt x="16762" y="1889"/>
                  <a:pt x="17110" y="1069"/>
                  <a:pt x="17248" y="0"/>
                </a:cubicBezTo>
                <a:lnTo>
                  <a:pt x="17486" y="0"/>
                </a:lnTo>
                <a:cubicBezTo>
                  <a:pt x="17336" y="1417"/>
                  <a:pt x="16876" y="2501"/>
                  <a:pt x="16306" y="2751"/>
                </a:cubicBezTo>
                <a:lnTo>
                  <a:pt x="16306" y="2756"/>
                </a:lnTo>
                <a:cubicBezTo>
                  <a:pt x="16296" y="2761"/>
                  <a:pt x="16287" y="2765"/>
                  <a:pt x="16277" y="2763"/>
                </a:cubicBezTo>
                <a:cubicBezTo>
                  <a:pt x="16222" y="2789"/>
                  <a:pt x="16165" y="2803"/>
                  <a:pt x="16108" y="2806"/>
                </a:cubicBezTo>
                <a:lnTo>
                  <a:pt x="16078" y="2813"/>
                </a:lnTo>
                <a:lnTo>
                  <a:pt x="16078" y="2811"/>
                </a:lnTo>
                <a:lnTo>
                  <a:pt x="16077" y="2811"/>
                </a:lnTo>
                <a:cubicBezTo>
                  <a:pt x="16076" y="2794"/>
                  <a:pt x="16076" y="2776"/>
                  <a:pt x="16076" y="2758"/>
                </a:cubicBezTo>
                <a:cubicBezTo>
                  <a:pt x="16076" y="2731"/>
                  <a:pt x="16076" y="2705"/>
                  <a:pt x="16078" y="2678"/>
                </a:cubicBezTo>
                <a:cubicBezTo>
                  <a:pt x="16078" y="2531"/>
                  <a:pt x="16082" y="2387"/>
                  <a:pt x="16091" y="2245"/>
                </a:cubicBezTo>
                <a:lnTo>
                  <a:pt x="16092" y="2213"/>
                </a:lnTo>
                <a:cubicBezTo>
                  <a:pt x="16093" y="2213"/>
                  <a:pt x="16093" y="2213"/>
                  <a:pt x="16093" y="2213"/>
                </a:cubicBezTo>
                <a:cubicBezTo>
                  <a:pt x="16140" y="1348"/>
                  <a:pt x="16298" y="575"/>
                  <a:pt x="16532" y="0"/>
                </a:cubicBezTo>
                <a:close/>
                <a:moveTo>
                  <a:pt x="14629" y="0"/>
                </a:moveTo>
                <a:lnTo>
                  <a:pt x="14867" y="0"/>
                </a:lnTo>
                <a:cubicBezTo>
                  <a:pt x="15005" y="1069"/>
                  <a:pt x="15353" y="1889"/>
                  <a:pt x="15785" y="2135"/>
                </a:cubicBezTo>
                <a:cubicBezTo>
                  <a:pt x="15718" y="1232"/>
                  <a:pt x="15507" y="463"/>
                  <a:pt x="15214" y="0"/>
                </a:cubicBezTo>
                <a:lnTo>
                  <a:pt x="15583" y="0"/>
                </a:lnTo>
                <a:cubicBezTo>
                  <a:pt x="15817" y="575"/>
                  <a:pt x="15975" y="1348"/>
                  <a:pt x="16022" y="2213"/>
                </a:cubicBezTo>
                <a:cubicBezTo>
                  <a:pt x="16022" y="2213"/>
                  <a:pt x="16022" y="2213"/>
                  <a:pt x="16023" y="2213"/>
                </a:cubicBezTo>
                <a:lnTo>
                  <a:pt x="16024" y="2245"/>
                </a:lnTo>
                <a:cubicBezTo>
                  <a:pt x="16033" y="2387"/>
                  <a:pt x="16037" y="2531"/>
                  <a:pt x="16037" y="2678"/>
                </a:cubicBezTo>
                <a:cubicBezTo>
                  <a:pt x="16039" y="2705"/>
                  <a:pt x="16039" y="2731"/>
                  <a:pt x="16039" y="2758"/>
                </a:cubicBezTo>
                <a:cubicBezTo>
                  <a:pt x="16039" y="2776"/>
                  <a:pt x="16039" y="2794"/>
                  <a:pt x="16038" y="2811"/>
                </a:cubicBezTo>
                <a:lnTo>
                  <a:pt x="16037" y="2811"/>
                </a:lnTo>
                <a:lnTo>
                  <a:pt x="16037" y="2813"/>
                </a:lnTo>
                <a:lnTo>
                  <a:pt x="16007" y="2806"/>
                </a:lnTo>
                <a:cubicBezTo>
                  <a:pt x="15950" y="2803"/>
                  <a:pt x="15893" y="2789"/>
                  <a:pt x="15838" y="2763"/>
                </a:cubicBezTo>
                <a:cubicBezTo>
                  <a:pt x="15828" y="2765"/>
                  <a:pt x="15819" y="2761"/>
                  <a:pt x="15809" y="2756"/>
                </a:cubicBezTo>
                <a:lnTo>
                  <a:pt x="15809" y="2751"/>
                </a:lnTo>
                <a:cubicBezTo>
                  <a:pt x="15239" y="2501"/>
                  <a:pt x="14779" y="1417"/>
                  <a:pt x="14629" y="0"/>
                </a:cubicBezTo>
                <a:close/>
                <a:moveTo>
                  <a:pt x="13534" y="0"/>
                </a:moveTo>
                <a:lnTo>
                  <a:pt x="13904" y="0"/>
                </a:lnTo>
                <a:cubicBezTo>
                  <a:pt x="13610" y="463"/>
                  <a:pt x="13399" y="1232"/>
                  <a:pt x="13332" y="2135"/>
                </a:cubicBezTo>
                <a:cubicBezTo>
                  <a:pt x="13764" y="1889"/>
                  <a:pt x="14112" y="1069"/>
                  <a:pt x="14250" y="0"/>
                </a:cubicBezTo>
                <a:lnTo>
                  <a:pt x="14488" y="0"/>
                </a:lnTo>
                <a:cubicBezTo>
                  <a:pt x="14338" y="1417"/>
                  <a:pt x="13878" y="2501"/>
                  <a:pt x="13308" y="2751"/>
                </a:cubicBezTo>
                <a:lnTo>
                  <a:pt x="13308" y="2756"/>
                </a:lnTo>
                <a:cubicBezTo>
                  <a:pt x="13298" y="2761"/>
                  <a:pt x="13289" y="2765"/>
                  <a:pt x="13279" y="2763"/>
                </a:cubicBezTo>
                <a:cubicBezTo>
                  <a:pt x="13224" y="2789"/>
                  <a:pt x="13167" y="2803"/>
                  <a:pt x="13110" y="2806"/>
                </a:cubicBezTo>
                <a:lnTo>
                  <a:pt x="13080" y="2813"/>
                </a:lnTo>
                <a:lnTo>
                  <a:pt x="13080" y="2811"/>
                </a:lnTo>
                <a:lnTo>
                  <a:pt x="13079" y="2811"/>
                </a:lnTo>
                <a:cubicBezTo>
                  <a:pt x="13078" y="2794"/>
                  <a:pt x="13078" y="2776"/>
                  <a:pt x="13078" y="2758"/>
                </a:cubicBezTo>
                <a:cubicBezTo>
                  <a:pt x="13078" y="2731"/>
                  <a:pt x="13078" y="2705"/>
                  <a:pt x="13080" y="2678"/>
                </a:cubicBezTo>
                <a:cubicBezTo>
                  <a:pt x="13080" y="2531"/>
                  <a:pt x="13084" y="2387"/>
                  <a:pt x="13093" y="2245"/>
                </a:cubicBezTo>
                <a:lnTo>
                  <a:pt x="13094" y="2213"/>
                </a:lnTo>
                <a:cubicBezTo>
                  <a:pt x="13095" y="2213"/>
                  <a:pt x="13095" y="2213"/>
                  <a:pt x="13095" y="2213"/>
                </a:cubicBezTo>
                <a:cubicBezTo>
                  <a:pt x="13142" y="1348"/>
                  <a:pt x="13300" y="575"/>
                  <a:pt x="13534" y="0"/>
                </a:cubicBezTo>
                <a:close/>
                <a:moveTo>
                  <a:pt x="11631" y="0"/>
                </a:moveTo>
                <a:lnTo>
                  <a:pt x="11869" y="0"/>
                </a:lnTo>
                <a:cubicBezTo>
                  <a:pt x="12007" y="1069"/>
                  <a:pt x="12355" y="1889"/>
                  <a:pt x="12787" y="2135"/>
                </a:cubicBezTo>
                <a:cubicBezTo>
                  <a:pt x="12720" y="1232"/>
                  <a:pt x="12509" y="463"/>
                  <a:pt x="12216" y="0"/>
                </a:cubicBezTo>
                <a:lnTo>
                  <a:pt x="12585" y="0"/>
                </a:lnTo>
                <a:cubicBezTo>
                  <a:pt x="12819" y="575"/>
                  <a:pt x="12977" y="1348"/>
                  <a:pt x="13024" y="2213"/>
                </a:cubicBezTo>
                <a:cubicBezTo>
                  <a:pt x="13024" y="2213"/>
                  <a:pt x="13025" y="2213"/>
                  <a:pt x="13025" y="2213"/>
                </a:cubicBezTo>
                <a:lnTo>
                  <a:pt x="13026" y="2245"/>
                </a:lnTo>
                <a:cubicBezTo>
                  <a:pt x="13035" y="2387"/>
                  <a:pt x="13039" y="2531"/>
                  <a:pt x="13039" y="2678"/>
                </a:cubicBezTo>
                <a:cubicBezTo>
                  <a:pt x="13041" y="2705"/>
                  <a:pt x="13041" y="2731"/>
                  <a:pt x="13041" y="2758"/>
                </a:cubicBezTo>
                <a:cubicBezTo>
                  <a:pt x="13041" y="2776"/>
                  <a:pt x="13041" y="2794"/>
                  <a:pt x="13040" y="2811"/>
                </a:cubicBezTo>
                <a:lnTo>
                  <a:pt x="13040" y="2811"/>
                </a:lnTo>
                <a:lnTo>
                  <a:pt x="13039" y="2813"/>
                </a:lnTo>
                <a:lnTo>
                  <a:pt x="13009" y="2806"/>
                </a:lnTo>
                <a:cubicBezTo>
                  <a:pt x="12952" y="2803"/>
                  <a:pt x="12895" y="2789"/>
                  <a:pt x="12840" y="2763"/>
                </a:cubicBezTo>
                <a:cubicBezTo>
                  <a:pt x="12830" y="2765"/>
                  <a:pt x="12821" y="2761"/>
                  <a:pt x="12811" y="2756"/>
                </a:cubicBezTo>
                <a:lnTo>
                  <a:pt x="12811" y="2751"/>
                </a:lnTo>
                <a:cubicBezTo>
                  <a:pt x="12241" y="2501"/>
                  <a:pt x="11782" y="1417"/>
                  <a:pt x="11631" y="0"/>
                </a:cubicBezTo>
                <a:close/>
                <a:moveTo>
                  <a:pt x="10536" y="0"/>
                </a:moveTo>
                <a:lnTo>
                  <a:pt x="10906" y="0"/>
                </a:lnTo>
                <a:cubicBezTo>
                  <a:pt x="10612" y="463"/>
                  <a:pt x="10401" y="1232"/>
                  <a:pt x="10334" y="2135"/>
                </a:cubicBezTo>
                <a:cubicBezTo>
                  <a:pt x="10766" y="1889"/>
                  <a:pt x="11115" y="1069"/>
                  <a:pt x="11253" y="0"/>
                </a:cubicBezTo>
                <a:lnTo>
                  <a:pt x="11490" y="0"/>
                </a:lnTo>
                <a:cubicBezTo>
                  <a:pt x="11340" y="1417"/>
                  <a:pt x="10880" y="2501"/>
                  <a:pt x="10310" y="2751"/>
                </a:cubicBezTo>
                <a:lnTo>
                  <a:pt x="10310" y="2756"/>
                </a:lnTo>
                <a:cubicBezTo>
                  <a:pt x="10301" y="2761"/>
                  <a:pt x="10291" y="2765"/>
                  <a:pt x="10281" y="2763"/>
                </a:cubicBezTo>
                <a:cubicBezTo>
                  <a:pt x="10226" y="2789"/>
                  <a:pt x="10170" y="2803"/>
                  <a:pt x="10112" y="2806"/>
                </a:cubicBezTo>
                <a:lnTo>
                  <a:pt x="10082" y="2813"/>
                </a:lnTo>
                <a:lnTo>
                  <a:pt x="10082" y="2811"/>
                </a:lnTo>
                <a:lnTo>
                  <a:pt x="10081" y="2811"/>
                </a:lnTo>
                <a:cubicBezTo>
                  <a:pt x="10080" y="2794"/>
                  <a:pt x="10080" y="2776"/>
                  <a:pt x="10080" y="2758"/>
                </a:cubicBezTo>
                <a:cubicBezTo>
                  <a:pt x="10080" y="2731"/>
                  <a:pt x="10080" y="2705"/>
                  <a:pt x="10082" y="2678"/>
                </a:cubicBezTo>
                <a:cubicBezTo>
                  <a:pt x="10082" y="2531"/>
                  <a:pt x="10087" y="2387"/>
                  <a:pt x="10096" y="2245"/>
                </a:cubicBezTo>
                <a:lnTo>
                  <a:pt x="10096" y="2213"/>
                </a:lnTo>
                <a:cubicBezTo>
                  <a:pt x="10097" y="2213"/>
                  <a:pt x="10097" y="2213"/>
                  <a:pt x="10097" y="2213"/>
                </a:cubicBezTo>
                <a:cubicBezTo>
                  <a:pt x="10144" y="1348"/>
                  <a:pt x="10302" y="575"/>
                  <a:pt x="10536" y="0"/>
                </a:cubicBezTo>
                <a:close/>
                <a:moveTo>
                  <a:pt x="8633" y="0"/>
                </a:moveTo>
                <a:lnTo>
                  <a:pt x="8871" y="0"/>
                </a:lnTo>
                <a:cubicBezTo>
                  <a:pt x="9009" y="1069"/>
                  <a:pt x="9357" y="1889"/>
                  <a:pt x="9790" y="2135"/>
                </a:cubicBezTo>
                <a:cubicBezTo>
                  <a:pt x="9722" y="1232"/>
                  <a:pt x="9511" y="463"/>
                  <a:pt x="9218" y="0"/>
                </a:cubicBezTo>
                <a:lnTo>
                  <a:pt x="9588" y="0"/>
                </a:lnTo>
                <a:cubicBezTo>
                  <a:pt x="9821" y="575"/>
                  <a:pt x="9979" y="1348"/>
                  <a:pt x="10026" y="2213"/>
                </a:cubicBezTo>
                <a:cubicBezTo>
                  <a:pt x="10026" y="2213"/>
                  <a:pt x="10027" y="2213"/>
                  <a:pt x="10027" y="2213"/>
                </a:cubicBezTo>
                <a:lnTo>
                  <a:pt x="10028" y="2245"/>
                </a:lnTo>
                <a:cubicBezTo>
                  <a:pt x="10037" y="2387"/>
                  <a:pt x="10041" y="2531"/>
                  <a:pt x="10041" y="2678"/>
                </a:cubicBezTo>
                <a:cubicBezTo>
                  <a:pt x="10043" y="2705"/>
                  <a:pt x="10044" y="2731"/>
                  <a:pt x="10044" y="2758"/>
                </a:cubicBezTo>
                <a:cubicBezTo>
                  <a:pt x="10044" y="2776"/>
                  <a:pt x="10043" y="2794"/>
                  <a:pt x="10042" y="2811"/>
                </a:cubicBezTo>
                <a:lnTo>
                  <a:pt x="10042" y="2811"/>
                </a:lnTo>
                <a:lnTo>
                  <a:pt x="10042" y="2813"/>
                </a:lnTo>
                <a:lnTo>
                  <a:pt x="10011" y="2806"/>
                </a:lnTo>
                <a:cubicBezTo>
                  <a:pt x="9954" y="2803"/>
                  <a:pt x="9897" y="2789"/>
                  <a:pt x="9842" y="2763"/>
                </a:cubicBezTo>
                <a:cubicBezTo>
                  <a:pt x="9832" y="2765"/>
                  <a:pt x="9823" y="2761"/>
                  <a:pt x="9813" y="2756"/>
                </a:cubicBezTo>
                <a:lnTo>
                  <a:pt x="9813" y="2751"/>
                </a:lnTo>
                <a:cubicBezTo>
                  <a:pt x="9243" y="2501"/>
                  <a:pt x="8784" y="1417"/>
                  <a:pt x="8633" y="0"/>
                </a:cubicBezTo>
                <a:close/>
                <a:moveTo>
                  <a:pt x="7538" y="0"/>
                </a:moveTo>
                <a:lnTo>
                  <a:pt x="7908" y="0"/>
                </a:lnTo>
                <a:cubicBezTo>
                  <a:pt x="7615" y="463"/>
                  <a:pt x="7403" y="1232"/>
                  <a:pt x="7336" y="2135"/>
                </a:cubicBezTo>
                <a:cubicBezTo>
                  <a:pt x="7768" y="1889"/>
                  <a:pt x="8117" y="1069"/>
                  <a:pt x="8255" y="0"/>
                </a:cubicBezTo>
                <a:lnTo>
                  <a:pt x="8492" y="0"/>
                </a:lnTo>
                <a:cubicBezTo>
                  <a:pt x="8342" y="1417"/>
                  <a:pt x="7883" y="2501"/>
                  <a:pt x="7312" y="2751"/>
                </a:cubicBezTo>
                <a:lnTo>
                  <a:pt x="7312" y="2756"/>
                </a:lnTo>
                <a:cubicBezTo>
                  <a:pt x="7303" y="2761"/>
                  <a:pt x="7293" y="2765"/>
                  <a:pt x="7283" y="2763"/>
                </a:cubicBezTo>
                <a:cubicBezTo>
                  <a:pt x="7228" y="2789"/>
                  <a:pt x="7172" y="2803"/>
                  <a:pt x="7114" y="2806"/>
                </a:cubicBezTo>
                <a:lnTo>
                  <a:pt x="7084" y="2813"/>
                </a:lnTo>
                <a:lnTo>
                  <a:pt x="7084" y="2811"/>
                </a:lnTo>
                <a:lnTo>
                  <a:pt x="7083" y="2811"/>
                </a:lnTo>
                <a:cubicBezTo>
                  <a:pt x="7082" y="2794"/>
                  <a:pt x="7082" y="2776"/>
                  <a:pt x="7082" y="2758"/>
                </a:cubicBezTo>
                <a:cubicBezTo>
                  <a:pt x="7082" y="2731"/>
                  <a:pt x="7082" y="2705"/>
                  <a:pt x="7084" y="2678"/>
                </a:cubicBezTo>
                <a:cubicBezTo>
                  <a:pt x="7084" y="2531"/>
                  <a:pt x="7089" y="2387"/>
                  <a:pt x="7098" y="2245"/>
                </a:cubicBezTo>
                <a:lnTo>
                  <a:pt x="7099" y="2213"/>
                </a:lnTo>
                <a:cubicBezTo>
                  <a:pt x="7099" y="2213"/>
                  <a:pt x="7099" y="2213"/>
                  <a:pt x="7099" y="2213"/>
                </a:cubicBezTo>
                <a:cubicBezTo>
                  <a:pt x="7146" y="1348"/>
                  <a:pt x="7305" y="575"/>
                  <a:pt x="7538" y="0"/>
                </a:cubicBezTo>
                <a:close/>
                <a:moveTo>
                  <a:pt x="5636" y="0"/>
                </a:moveTo>
                <a:lnTo>
                  <a:pt x="5873" y="0"/>
                </a:lnTo>
                <a:cubicBezTo>
                  <a:pt x="6011" y="1069"/>
                  <a:pt x="6359" y="1889"/>
                  <a:pt x="6792" y="2135"/>
                </a:cubicBezTo>
                <a:cubicBezTo>
                  <a:pt x="6725" y="1232"/>
                  <a:pt x="6513" y="463"/>
                  <a:pt x="6220" y="0"/>
                </a:cubicBezTo>
                <a:lnTo>
                  <a:pt x="6590" y="0"/>
                </a:lnTo>
                <a:cubicBezTo>
                  <a:pt x="6823" y="575"/>
                  <a:pt x="6982" y="1348"/>
                  <a:pt x="7028" y="2213"/>
                </a:cubicBezTo>
                <a:cubicBezTo>
                  <a:pt x="7028" y="2213"/>
                  <a:pt x="7029" y="2213"/>
                  <a:pt x="7029" y="2213"/>
                </a:cubicBezTo>
                <a:lnTo>
                  <a:pt x="7030" y="2245"/>
                </a:lnTo>
                <a:cubicBezTo>
                  <a:pt x="7039" y="2387"/>
                  <a:pt x="7043" y="2531"/>
                  <a:pt x="7043" y="2678"/>
                </a:cubicBezTo>
                <a:cubicBezTo>
                  <a:pt x="7046" y="2705"/>
                  <a:pt x="7046" y="2731"/>
                  <a:pt x="7046" y="2758"/>
                </a:cubicBezTo>
                <a:cubicBezTo>
                  <a:pt x="7046" y="2776"/>
                  <a:pt x="7046" y="2794"/>
                  <a:pt x="7045" y="2811"/>
                </a:cubicBezTo>
                <a:lnTo>
                  <a:pt x="7044" y="2811"/>
                </a:lnTo>
                <a:lnTo>
                  <a:pt x="7044" y="2813"/>
                </a:lnTo>
                <a:lnTo>
                  <a:pt x="7013" y="2806"/>
                </a:lnTo>
                <a:cubicBezTo>
                  <a:pt x="6956" y="2803"/>
                  <a:pt x="6899" y="2789"/>
                  <a:pt x="6844" y="2763"/>
                </a:cubicBezTo>
                <a:cubicBezTo>
                  <a:pt x="6834" y="2765"/>
                  <a:pt x="6825" y="2761"/>
                  <a:pt x="6816" y="2756"/>
                </a:cubicBezTo>
                <a:lnTo>
                  <a:pt x="6815" y="2751"/>
                </a:lnTo>
                <a:cubicBezTo>
                  <a:pt x="6245" y="2501"/>
                  <a:pt x="5786" y="1417"/>
                  <a:pt x="5636" y="0"/>
                </a:cubicBezTo>
                <a:close/>
                <a:moveTo>
                  <a:pt x="4540" y="0"/>
                </a:moveTo>
                <a:lnTo>
                  <a:pt x="4910" y="0"/>
                </a:lnTo>
                <a:cubicBezTo>
                  <a:pt x="4617" y="463"/>
                  <a:pt x="4405" y="1232"/>
                  <a:pt x="4338" y="2135"/>
                </a:cubicBezTo>
                <a:cubicBezTo>
                  <a:pt x="4770" y="1889"/>
                  <a:pt x="5119" y="1069"/>
                  <a:pt x="5257" y="0"/>
                </a:cubicBezTo>
                <a:lnTo>
                  <a:pt x="5494" y="0"/>
                </a:lnTo>
                <a:cubicBezTo>
                  <a:pt x="5344" y="1417"/>
                  <a:pt x="4885" y="2501"/>
                  <a:pt x="4314" y="2751"/>
                </a:cubicBezTo>
                <a:lnTo>
                  <a:pt x="4314" y="2756"/>
                </a:lnTo>
                <a:cubicBezTo>
                  <a:pt x="4305" y="2761"/>
                  <a:pt x="4295" y="2765"/>
                  <a:pt x="4285" y="2763"/>
                </a:cubicBezTo>
                <a:cubicBezTo>
                  <a:pt x="4230" y="2789"/>
                  <a:pt x="4174" y="2803"/>
                  <a:pt x="4116" y="2806"/>
                </a:cubicBezTo>
                <a:lnTo>
                  <a:pt x="4086" y="2813"/>
                </a:lnTo>
                <a:lnTo>
                  <a:pt x="4086" y="2811"/>
                </a:lnTo>
                <a:lnTo>
                  <a:pt x="4085" y="2811"/>
                </a:lnTo>
                <a:cubicBezTo>
                  <a:pt x="4084" y="2794"/>
                  <a:pt x="4084" y="2776"/>
                  <a:pt x="4084" y="2758"/>
                </a:cubicBezTo>
                <a:cubicBezTo>
                  <a:pt x="4084" y="2731"/>
                  <a:pt x="4084" y="2705"/>
                  <a:pt x="4087" y="2678"/>
                </a:cubicBezTo>
                <a:cubicBezTo>
                  <a:pt x="4086" y="2531"/>
                  <a:pt x="4091" y="2387"/>
                  <a:pt x="4100" y="2245"/>
                </a:cubicBezTo>
                <a:lnTo>
                  <a:pt x="4101" y="2213"/>
                </a:lnTo>
                <a:cubicBezTo>
                  <a:pt x="4101" y="2213"/>
                  <a:pt x="4101" y="2213"/>
                  <a:pt x="4102" y="2213"/>
                </a:cubicBezTo>
                <a:cubicBezTo>
                  <a:pt x="4148" y="1348"/>
                  <a:pt x="4307" y="575"/>
                  <a:pt x="4540" y="0"/>
                </a:cubicBezTo>
                <a:close/>
                <a:moveTo>
                  <a:pt x="2638" y="0"/>
                </a:moveTo>
                <a:lnTo>
                  <a:pt x="2875" y="0"/>
                </a:lnTo>
                <a:cubicBezTo>
                  <a:pt x="3013" y="1069"/>
                  <a:pt x="3361" y="1889"/>
                  <a:pt x="3794" y="2135"/>
                </a:cubicBezTo>
                <a:cubicBezTo>
                  <a:pt x="3727" y="1232"/>
                  <a:pt x="3515" y="463"/>
                  <a:pt x="3222" y="0"/>
                </a:cubicBezTo>
                <a:lnTo>
                  <a:pt x="3592" y="0"/>
                </a:lnTo>
                <a:cubicBezTo>
                  <a:pt x="3825" y="575"/>
                  <a:pt x="3984" y="1348"/>
                  <a:pt x="4030" y="2213"/>
                </a:cubicBezTo>
                <a:cubicBezTo>
                  <a:pt x="4031" y="2213"/>
                  <a:pt x="4031" y="2213"/>
                  <a:pt x="4031" y="2213"/>
                </a:cubicBezTo>
                <a:lnTo>
                  <a:pt x="4032" y="2245"/>
                </a:lnTo>
                <a:cubicBezTo>
                  <a:pt x="4041" y="2387"/>
                  <a:pt x="4045" y="2531"/>
                  <a:pt x="4045" y="2678"/>
                </a:cubicBezTo>
                <a:cubicBezTo>
                  <a:pt x="4048" y="2705"/>
                  <a:pt x="4048" y="2731"/>
                  <a:pt x="4048" y="2758"/>
                </a:cubicBezTo>
                <a:cubicBezTo>
                  <a:pt x="4048" y="2776"/>
                  <a:pt x="4048" y="2794"/>
                  <a:pt x="4047" y="2811"/>
                </a:cubicBezTo>
                <a:lnTo>
                  <a:pt x="4046" y="2811"/>
                </a:lnTo>
                <a:lnTo>
                  <a:pt x="4046" y="2813"/>
                </a:lnTo>
                <a:lnTo>
                  <a:pt x="4015" y="2806"/>
                </a:lnTo>
                <a:cubicBezTo>
                  <a:pt x="3958" y="2803"/>
                  <a:pt x="3902" y="2789"/>
                  <a:pt x="3846" y="2763"/>
                </a:cubicBezTo>
                <a:cubicBezTo>
                  <a:pt x="3836" y="2765"/>
                  <a:pt x="3827" y="2761"/>
                  <a:pt x="3818" y="2756"/>
                </a:cubicBezTo>
                <a:lnTo>
                  <a:pt x="3817" y="2751"/>
                </a:lnTo>
                <a:cubicBezTo>
                  <a:pt x="3247" y="2501"/>
                  <a:pt x="2788" y="1417"/>
                  <a:pt x="2638" y="0"/>
                </a:cubicBezTo>
                <a:close/>
                <a:moveTo>
                  <a:pt x="1542" y="0"/>
                </a:moveTo>
                <a:lnTo>
                  <a:pt x="1912" y="0"/>
                </a:lnTo>
                <a:cubicBezTo>
                  <a:pt x="1619" y="463"/>
                  <a:pt x="1407" y="1232"/>
                  <a:pt x="1340" y="2135"/>
                </a:cubicBezTo>
                <a:cubicBezTo>
                  <a:pt x="1773" y="1889"/>
                  <a:pt x="2121" y="1069"/>
                  <a:pt x="2259" y="0"/>
                </a:cubicBezTo>
                <a:lnTo>
                  <a:pt x="2496" y="0"/>
                </a:lnTo>
                <a:cubicBezTo>
                  <a:pt x="2346" y="1417"/>
                  <a:pt x="1887" y="2501"/>
                  <a:pt x="1316" y="2751"/>
                </a:cubicBezTo>
                <a:lnTo>
                  <a:pt x="1316" y="2756"/>
                </a:lnTo>
                <a:cubicBezTo>
                  <a:pt x="1307" y="2761"/>
                  <a:pt x="1297" y="2765"/>
                  <a:pt x="1288" y="2763"/>
                </a:cubicBezTo>
                <a:cubicBezTo>
                  <a:pt x="1232" y="2789"/>
                  <a:pt x="1176" y="2803"/>
                  <a:pt x="1118" y="2806"/>
                </a:cubicBezTo>
                <a:lnTo>
                  <a:pt x="1088" y="2813"/>
                </a:lnTo>
                <a:lnTo>
                  <a:pt x="1088" y="2811"/>
                </a:lnTo>
                <a:lnTo>
                  <a:pt x="1087" y="2811"/>
                </a:lnTo>
                <a:cubicBezTo>
                  <a:pt x="1086" y="2794"/>
                  <a:pt x="1086" y="2776"/>
                  <a:pt x="1086" y="2758"/>
                </a:cubicBezTo>
                <a:cubicBezTo>
                  <a:pt x="1086" y="2731"/>
                  <a:pt x="1086" y="2705"/>
                  <a:pt x="1089" y="2678"/>
                </a:cubicBezTo>
                <a:cubicBezTo>
                  <a:pt x="1089" y="2531"/>
                  <a:pt x="1093" y="2387"/>
                  <a:pt x="1102" y="2245"/>
                </a:cubicBezTo>
                <a:lnTo>
                  <a:pt x="1103" y="2213"/>
                </a:lnTo>
                <a:cubicBezTo>
                  <a:pt x="1103" y="2213"/>
                  <a:pt x="1103" y="2213"/>
                  <a:pt x="1104" y="2213"/>
                </a:cubicBezTo>
                <a:cubicBezTo>
                  <a:pt x="1150" y="1348"/>
                  <a:pt x="1309" y="575"/>
                  <a:pt x="1542" y="0"/>
                </a:cubicBezTo>
                <a:close/>
                <a:moveTo>
                  <a:pt x="224" y="0"/>
                </a:moveTo>
                <a:lnTo>
                  <a:pt x="592" y="0"/>
                </a:lnTo>
                <a:cubicBezTo>
                  <a:pt x="827" y="573"/>
                  <a:pt x="986" y="1347"/>
                  <a:pt x="1032" y="2213"/>
                </a:cubicBezTo>
                <a:cubicBezTo>
                  <a:pt x="1033" y="2213"/>
                  <a:pt x="1033" y="2213"/>
                  <a:pt x="1033" y="2213"/>
                </a:cubicBezTo>
                <a:lnTo>
                  <a:pt x="1034" y="2245"/>
                </a:lnTo>
                <a:cubicBezTo>
                  <a:pt x="1043" y="2387"/>
                  <a:pt x="1047" y="2531"/>
                  <a:pt x="1047" y="2678"/>
                </a:cubicBezTo>
                <a:cubicBezTo>
                  <a:pt x="1050" y="2705"/>
                  <a:pt x="1050" y="2731"/>
                  <a:pt x="1050" y="2758"/>
                </a:cubicBezTo>
                <a:cubicBezTo>
                  <a:pt x="1050" y="2776"/>
                  <a:pt x="1050" y="2794"/>
                  <a:pt x="1049" y="2811"/>
                </a:cubicBezTo>
                <a:lnTo>
                  <a:pt x="1048" y="2811"/>
                </a:lnTo>
                <a:lnTo>
                  <a:pt x="1048" y="2813"/>
                </a:lnTo>
                <a:lnTo>
                  <a:pt x="1018" y="2806"/>
                </a:lnTo>
                <a:cubicBezTo>
                  <a:pt x="960" y="2803"/>
                  <a:pt x="904" y="2789"/>
                  <a:pt x="848" y="2763"/>
                </a:cubicBezTo>
                <a:cubicBezTo>
                  <a:pt x="839" y="2765"/>
                  <a:pt x="829" y="2761"/>
                  <a:pt x="820" y="2756"/>
                </a:cubicBezTo>
                <a:lnTo>
                  <a:pt x="820" y="2751"/>
                </a:lnTo>
                <a:cubicBezTo>
                  <a:pt x="500" y="2611"/>
                  <a:pt x="215" y="2209"/>
                  <a:pt x="0" y="1633"/>
                </a:cubicBezTo>
                <a:lnTo>
                  <a:pt x="0" y="663"/>
                </a:lnTo>
                <a:cubicBezTo>
                  <a:pt x="173" y="1403"/>
                  <a:pt x="459" y="1943"/>
                  <a:pt x="796" y="2135"/>
                </a:cubicBezTo>
                <a:cubicBezTo>
                  <a:pt x="729" y="1232"/>
                  <a:pt x="517" y="463"/>
                  <a:pt x="224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457200" y="4525314"/>
            <a:ext cx="7772400" cy="2332687"/>
          </a:xfrm>
          <a:prstGeom prst="rect">
            <a:avLst/>
          </a:prstGeom>
        </p:spPr>
        <p:txBody>
          <a:bodyPr/>
          <a:lstStyle>
            <a:lvl1pPr algn="r">
              <a:defRPr spc="200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2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13" name="Shape 13"/>
          <p:cNvSpPr>
            <a:spLocks noGrp="1"/>
          </p:cNvSpPr>
          <p:nvPr>
            <p:ph type="body" idx="1"/>
          </p:nvPr>
        </p:nvSpPr>
        <p:spPr>
          <a:xfrm>
            <a:off x="8610600" y="4525314"/>
            <a:ext cx="3200400" cy="23326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1pPr>
            <a:lvl2pPr marL="0" indent="4572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2pPr>
            <a:lvl3pPr marL="0" indent="9144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3pPr>
            <a:lvl4pPr marL="0" indent="13716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4pPr>
            <a:lvl5pPr marL="0" indent="18288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Um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Dois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Três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Quatro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Cinco</a:t>
            </a:r>
          </a:p>
        </p:txBody>
      </p:sp>
      <p:sp>
        <p:nvSpPr>
          <p:cNvPr id="14" name="Shape 1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  <p:sp>
        <p:nvSpPr>
          <p:cNvPr id="15" name="Shape 15"/>
          <p:cNvSpPr/>
          <p:nvPr/>
        </p:nvSpPr>
        <p:spPr>
          <a:xfrm flipV="1">
            <a:off x="8386843" y="5264105"/>
            <a:ext cx="1" cy="914401"/>
          </a:xfrm>
          <a:prstGeom prst="line">
            <a:avLst/>
          </a:prstGeom>
          <a:ln w="19050">
            <a:solidFill>
              <a:srgbClr val="B53513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0" y="-1"/>
            <a:ext cx="12192000" cy="4572003"/>
          </a:xfrm>
          <a:prstGeom prst="rect">
            <a:avLst/>
          </a:prstGeom>
          <a:solidFill>
            <a:srgbClr val="F59D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17" name="Shape 17"/>
          <p:cNvSpPr/>
          <p:nvPr/>
        </p:nvSpPr>
        <p:spPr>
          <a:xfrm>
            <a:off x="4015314" y="1901278"/>
            <a:ext cx="4161370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FFFFFF"/>
                </a:solidFill>
              </a:rPr>
              <a:t>EAD TV Digital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Nível de Corpo Um</a:t>
            </a:r>
          </a:p>
          <a:p>
            <a:pPr lvl="1">
              <a:defRPr sz="1800"/>
            </a:pPr>
            <a:r>
              <a:rPr sz="2200"/>
              <a:t>Nível de Corpo Dois</a:t>
            </a:r>
          </a:p>
          <a:p>
            <a:pPr lvl="2">
              <a:defRPr sz="1800"/>
            </a:pPr>
            <a:r>
              <a:rPr sz="2200"/>
              <a:t>Nível de Corpo Três</a:t>
            </a:r>
          </a:p>
          <a:p>
            <a:pPr lvl="3">
              <a:defRPr sz="1800"/>
            </a:pPr>
            <a:r>
              <a:rPr sz="2200"/>
              <a:t>Nível de Corpo Quatro</a:t>
            </a:r>
          </a:p>
          <a:p>
            <a:pPr lvl="4">
              <a:defRPr sz="1800"/>
            </a:pPr>
            <a:r>
              <a:rPr sz="2200"/>
              <a:t>Nível de Corpo Cinco</a:t>
            </a:r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0" y="-1"/>
            <a:ext cx="12192000" cy="4572003"/>
          </a:xfrm>
          <a:prstGeom prst="rect">
            <a:avLst/>
          </a:prstGeom>
          <a:solidFill>
            <a:srgbClr val="F59D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457200" y="4525314"/>
            <a:ext cx="7772400" cy="2332687"/>
          </a:xfrm>
          <a:prstGeom prst="rect">
            <a:avLst/>
          </a:prstGeom>
        </p:spPr>
        <p:txBody>
          <a:bodyPr/>
          <a:lstStyle>
            <a:lvl1pPr algn="r">
              <a:defRPr spc="200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2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8610600" y="4525314"/>
            <a:ext cx="3200400" cy="23326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1pPr>
            <a:lvl2pPr marL="0" indent="4572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2pPr>
            <a:lvl3pPr marL="0" indent="9144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3pPr>
            <a:lvl4pPr marL="0" indent="13716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4pPr>
            <a:lvl5pPr marL="0" indent="18288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Um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Dois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Três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Quatro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Cinco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  <p:sp>
        <p:nvSpPr>
          <p:cNvPr id="27" name="Shape 27"/>
          <p:cNvSpPr/>
          <p:nvPr/>
        </p:nvSpPr>
        <p:spPr>
          <a:xfrm flipV="1">
            <a:off x="8386843" y="5264105"/>
            <a:ext cx="1" cy="914401"/>
          </a:xfrm>
          <a:prstGeom prst="line">
            <a:avLst/>
          </a:prstGeom>
          <a:ln w="19050">
            <a:solidFill>
              <a:srgbClr val="B53513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1024127" y="647700"/>
            <a:ext cx="9720073" cy="1257300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1024127" y="1905000"/>
            <a:ext cx="4754880" cy="4953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Nível de Corpo Um</a:t>
            </a:r>
          </a:p>
          <a:p>
            <a:pPr lvl="1">
              <a:defRPr sz="1800"/>
            </a:pPr>
            <a:r>
              <a:rPr sz="2200"/>
              <a:t>Nível de Corpo Dois</a:t>
            </a:r>
          </a:p>
          <a:p>
            <a:pPr lvl="2">
              <a:defRPr sz="1800"/>
            </a:pPr>
            <a:r>
              <a:rPr sz="2200"/>
              <a:t>Nível de Corpo Três</a:t>
            </a:r>
          </a:p>
          <a:p>
            <a:pPr lvl="3">
              <a:defRPr sz="1800"/>
            </a:pPr>
            <a:r>
              <a:rPr sz="2200"/>
              <a:t>Nível de Corpo Quatro</a:t>
            </a:r>
          </a:p>
          <a:p>
            <a:pPr lvl="4">
              <a:defRPr sz="1800"/>
            </a:pPr>
            <a:r>
              <a:rPr sz="2200"/>
              <a:t>Nível de Corpo Cinco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1024127" y="722209"/>
            <a:ext cx="9720073" cy="1159082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1024127" y="1881290"/>
            <a:ext cx="4754881" cy="120476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300">
                <a:solidFill>
                  <a:srgbClr val="E84C22"/>
                </a:solidFill>
              </a:defRPr>
            </a:lvl1pPr>
            <a:lvl2pPr marL="0" indent="457200">
              <a:spcBef>
                <a:spcPts val="0"/>
              </a:spcBef>
              <a:buClrTx/>
              <a:buSzTx/>
              <a:buFontTx/>
              <a:buNone/>
              <a:defRPr sz="2300">
                <a:solidFill>
                  <a:srgbClr val="E84C22"/>
                </a:solidFill>
              </a:defRPr>
            </a:lvl2pPr>
            <a:lvl3pPr marL="0" indent="914400">
              <a:spcBef>
                <a:spcPts val="0"/>
              </a:spcBef>
              <a:buClrTx/>
              <a:buSzTx/>
              <a:buFontTx/>
              <a:buNone/>
              <a:defRPr sz="2300">
                <a:solidFill>
                  <a:srgbClr val="E84C22"/>
                </a:solidFill>
              </a:defRPr>
            </a:lvl3pPr>
            <a:lvl4pPr marL="0" indent="1371600">
              <a:spcBef>
                <a:spcPts val="0"/>
              </a:spcBef>
              <a:buClrTx/>
              <a:buSzTx/>
              <a:buFontTx/>
              <a:buNone/>
              <a:defRPr sz="2300">
                <a:solidFill>
                  <a:srgbClr val="E84C22"/>
                </a:solidFill>
              </a:defRPr>
            </a:lvl4pPr>
            <a:lvl5pPr marL="0" indent="1828800">
              <a:spcBef>
                <a:spcPts val="0"/>
              </a:spcBef>
              <a:buClrTx/>
              <a:buSzTx/>
              <a:buFontTx/>
              <a:buNone/>
              <a:defRPr sz="2300">
                <a:solidFill>
                  <a:srgbClr val="E84C22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E84C22"/>
                </a:solid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E84C22"/>
                </a:solid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E84C22"/>
                </a:solid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E84C22"/>
                </a:solid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E84C22"/>
                </a:solidFill>
              </a:rPr>
              <a:t>Nível de Corpo Cinco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1024127" y="787400"/>
            <a:ext cx="9720073" cy="990600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  <p:sp>
        <p:nvSpPr>
          <p:cNvPr id="41" name="Shape 41"/>
          <p:cNvSpPr/>
          <p:nvPr/>
        </p:nvSpPr>
        <p:spPr>
          <a:xfrm>
            <a:off x="0" y="0"/>
            <a:ext cx="12192000" cy="600658"/>
          </a:xfrm>
          <a:prstGeom prst="rect">
            <a:avLst/>
          </a:prstGeom>
          <a:solidFill>
            <a:srgbClr val="F59D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2" name="Shape 42"/>
          <p:cNvSpPr/>
          <p:nvPr/>
        </p:nvSpPr>
        <p:spPr>
          <a:xfrm>
            <a:off x="9641415" y="30658"/>
            <a:ext cx="2575986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EAD TV Digital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1024127" y="0"/>
            <a:ext cx="4389122" cy="268037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4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5715000" y="822960"/>
            <a:ext cx="5678424" cy="603504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292608" indent="-164592">
              <a:defRPr sz="2400"/>
            </a:lvl2pPr>
            <a:lvl3pPr marL="516636" indent="-205740">
              <a:defRPr sz="2400"/>
            </a:lvl3pPr>
            <a:lvl4pPr marL="662939" indent="-205739">
              <a:defRPr sz="2400"/>
            </a:lvl4pPr>
            <a:lvl5pPr marL="845819" indent="-205739">
              <a:defRPr sz="2400"/>
            </a:lvl5pPr>
          </a:lstStyle>
          <a:p>
            <a:pPr lvl="0">
              <a:defRPr sz="1800"/>
            </a:pPr>
            <a:r>
              <a:rPr sz="2400"/>
              <a:t>Nível de Corpo Um</a:t>
            </a:r>
          </a:p>
          <a:p>
            <a:pPr lvl="1">
              <a:defRPr sz="1800"/>
            </a:pPr>
            <a:r>
              <a:rPr sz="2400"/>
              <a:t>Nível de Corpo Dois</a:t>
            </a:r>
          </a:p>
          <a:p>
            <a:pPr lvl="2">
              <a:defRPr sz="1800"/>
            </a:pPr>
            <a:r>
              <a:rPr sz="2400"/>
              <a:t>Nível de Corpo Três</a:t>
            </a:r>
          </a:p>
          <a:p>
            <a:pPr lvl="3">
              <a:defRPr sz="1800"/>
            </a:pPr>
            <a:r>
              <a:rPr sz="2400"/>
              <a:t>Nível de Corpo Quatro</a:t>
            </a:r>
          </a:p>
          <a:p>
            <a:pPr lvl="4">
              <a:defRPr sz="1800"/>
            </a:pPr>
            <a:r>
              <a:rPr sz="2400"/>
              <a:t>Nível de Corpo Cinco</a:t>
            </a:r>
          </a:p>
        </p:txBody>
      </p:sp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457200" y="4525315"/>
            <a:ext cx="7772400" cy="2332686"/>
          </a:xfrm>
          <a:prstGeom prst="rect">
            <a:avLst/>
          </a:prstGeom>
        </p:spPr>
        <p:txBody>
          <a:bodyPr/>
          <a:lstStyle>
            <a:lvl1pPr algn="r">
              <a:defRPr spc="200"/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2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1"/>
          </p:nvPr>
        </p:nvSpPr>
        <p:spPr>
          <a:xfrm>
            <a:off x="8610600" y="4525315"/>
            <a:ext cx="3200400" cy="23326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1pPr>
            <a:lvl2pPr marL="0" indent="4572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2pPr>
            <a:lvl3pPr marL="0" indent="9144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3pPr>
            <a:lvl4pPr marL="0" indent="13716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4pPr>
            <a:lvl5pPr marL="0" indent="1828800">
              <a:lnSpc>
                <a:spcPct val="100000"/>
              </a:lnSpc>
              <a:spcBef>
                <a:spcPts val="200"/>
              </a:spcBef>
              <a:buClrTx/>
              <a:buSzTx/>
              <a:buFontTx/>
              <a:buNone/>
              <a:defRPr sz="1800">
                <a:solidFill>
                  <a:srgbClr val="0D0D0D"/>
                </a:solidFill>
              </a:defRPr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Um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Dois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Três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Quatro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D0D0D"/>
                </a:solidFill>
              </a:rPr>
              <a:t>Nível de Corpo Cinco</a:t>
            </a:r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  <p:sp>
        <p:nvSpPr>
          <p:cNvPr id="51" name="Shape 51"/>
          <p:cNvSpPr/>
          <p:nvPr/>
        </p:nvSpPr>
        <p:spPr>
          <a:xfrm flipV="1">
            <a:off x="8386843" y="5264105"/>
            <a:ext cx="1" cy="914401"/>
          </a:xfrm>
          <a:prstGeom prst="line">
            <a:avLst/>
          </a:prstGeom>
          <a:ln w="19050">
            <a:solidFill>
              <a:srgbClr val="E84C22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1024127" y="637108"/>
            <a:ext cx="9720073" cy="1329284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1024127" y="1966391"/>
            <a:ext cx="9720075" cy="489161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Nível de Corpo Um</a:t>
            </a:r>
          </a:p>
          <a:p>
            <a:pPr lvl="1">
              <a:defRPr sz="1800"/>
            </a:pPr>
            <a:r>
              <a:rPr sz="2200"/>
              <a:t>Nível de Corpo Dois</a:t>
            </a:r>
          </a:p>
          <a:p>
            <a:pPr lvl="2">
              <a:defRPr sz="1800"/>
            </a:pPr>
            <a:r>
              <a:rPr sz="2200"/>
              <a:t>Nível de Corpo Três</a:t>
            </a:r>
          </a:p>
          <a:p>
            <a:pPr lvl="3">
              <a:defRPr sz="1800"/>
            </a:pPr>
            <a:r>
              <a:rPr sz="2200"/>
              <a:t>Nível de Corpo Quatro</a:t>
            </a:r>
          </a:p>
          <a:p>
            <a:pPr lvl="4">
              <a:defRPr sz="1800"/>
            </a:pPr>
            <a:r>
              <a:rPr sz="2200"/>
              <a:t>Nível de Corpo Cinco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8724900" y="76200"/>
            <a:ext cx="2628901" cy="6781800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990600" y="762000"/>
            <a:ext cx="7581901" cy="6096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200"/>
              <a:t>Nível de Corpo Um</a:t>
            </a:r>
          </a:p>
          <a:p>
            <a:pPr lvl="1">
              <a:defRPr sz="1800"/>
            </a:pPr>
            <a:r>
              <a:rPr sz="2200"/>
              <a:t>Nível de Corpo Dois</a:t>
            </a:r>
          </a:p>
          <a:p>
            <a:pPr lvl="2">
              <a:defRPr sz="1800"/>
            </a:pPr>
            <a:r>
              <a:rPr sz="2200"/>
              <a:t>Nível de Corpo Três</a:t>
            </a:r>
          </a:p>
          <a:p>
            <a:pPr lvl="3">
              <a:defRPr sz="1800"/>
            </a:pPr>
            <a:r>
              <a:rPr sz="2200"/>
              <a:t>Nível de Corpo Quatro</a:t>
            </a:r>
          </a:p>
          <a:p>
            <a:pPr lvl="4">
              <a:defRPr sz="1800"/>
            </a:pPr>
            <a:r>
              <a:rPr sz="2200"/>
              <a:t>Nível de Corpo Cinco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‹nº›</a:t>
            </a:fld>
            <a:endParaRPr/>
          </a:p>
        </p:txBody>
      </p:sp>
      <p:sp>
        <p:nvSpPr>
          <p:cNvPr id="60" name="Shape 60"/>
          <p:cNvSpPr/>
          <p:nvPr/>
        </p:nvSpPr>
        <p:spPr>
          <a:xfrm>
            <a:off x="9601834" y="515828"/>
            <a:ext cx="914401" cy="1"/>
          </a:xfrm>
          <a:prstGeom prst="line">
            <a:avLst/>
          </a:prstGeom>
          <a:ln w="19050">
            <a:solidFill>
              <a:srgbClr val="E84C22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61" name="Shape 61"/>
          <p:cNvSpPr/>
          <p:nvPr/>
        </p:nvSpPr>
        <p:spPr>
          <a:xfrm>
            <a:off x="0" y="0"/>
            <a:ext cx="12192000" cy="600658"/>
          </a:xfrm>
          <a:prstGeom prst="rect">
            <a:avLst/>
          </a:prstGeom>
          <a:solidFill>
            <a:srgbClr val="F59D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62" name="Shape 62"/>
          <p:cNvSpPr/>
          <p:nvPr/>
        </p:nvSpPr>
        <p:spPr>
          <a:xfrm>
            <a:off x="9641415" y="30658"/>
            <a:ext cx="2575986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EAD TV Digital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65811959"/>
              </p:ext>
            </p:extLst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5750" y="37255"/>
            <a:ext cx="401720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pt-BR" sz="1000" baseline="0" noProof="0" dirty="0" smtClean="0">
              <a:latin typeface="+mn-lt"/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1" y="1"/>
            <a:ext cx="12187680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80"/>
              <a:ext cx="3109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700" baseline="0" noProof="0" smtClean="0">
                  <a:latin typeface="+mn-lt"/>
                </a:rPr>
                <a:t>Document type</a:t>
              </a:r>
              <a:endParaRPr lang="pt-BR" sz="1700" baseline="0" noProof="0" dirty="0" smtClean="0">
                <a:latin typeface="+mn-lt"/>
              </a:endParaRP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700" baseline="0" noProof="0" smtClean="0">
                  <a:latin typeface="+mn-lt"/>
                </a:rPr>
                <a:t>Date</a:t>
              </a:r>
              <a:endParaRPr lang="pt-BR" sz="1700" baseline="0" noProof="0" dirty="0" smtClean="0">
                <a:latin typeface="+mn-lt"/>
              </a:endParaRP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baseline="0" noProof="0" dirty="0">
                <a:latin typeface="+mn-lt"/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baseline="0" noProof="0" dirty="0">
                <a:latin typeface="+mn-lt"/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 baseline="0" noProof="0" dirty="0">
                <a:latin typeface="+mn-lt"/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0080" y="6574545"/>
            <a:ext cx="222674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591728" y="2176938"/>
            <a:ext cx="6714778" cy="1004890"/>
          </a:xfrm>
          <a:prstGeom prst="rect">
            <a:avLst/>
          </a:prstGeom>
        </p:spPr>
        <p:txBody>
          <a:bodyPr tIns="55532" bIns="55532"/>
          <a:lstStyle>
            <a:lvl1pPr>
              <a:defRPr sz="3900" b="0" baseline="0"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pt-BR" noProof="0" smtClean="0"/>
              <a:t>Click to edit Master title style</a:t>
            </a:r>
            <a:endParaRPr lang="pt-BR" noProof="0" dirty="0" smtClean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91728" y="3945699"/>
            <a:ext cx="6714778" cy="347598"/>
          </a:xfrm>
          <a:prstGeom prst="rect">
            <a:avLst/>
          </a:prstGeom>
        </p:spPr>
        <p:txBody>
          <a:bodyPr tIns="55532" bIns="55532">
            <a:spAutoFit/>
          </a:bodyPr>
          <a:lstStyle>
            <a:lvl1pPr>
              <a:defRPr sz="1700" baseline="0">
                <a:latin typeface="+mj-lt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r>
              <a:rPr lang="pt-BR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326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3202" y="0"/>
            <a:ext cx="11785599" cy="665018"/>
          </a:xfrm>
          <a:prstGeom prst="rect">
            <a:avLst/>
          </a:prstGeom>
        </p:spPr>
        <p:txBody>
          <a:bodyPr tIns="55532" bIns="55532"/>
          <a:lstStyle/>
          <a:p>
            <a:r>
              <a:rPr lang="pt-BR" smtClean="0"/>
              <a:t>CLICK TO CHANGE TITLE – TITLE CASE LIMIT TO ONE LINE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879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762000" y="826323"/>
            <a:ext cx="1" cy="914401"/>
          </a:xfrm>
          <a:prstGeom prst="line">
            <a:avLst/>
          </a:prstGeom>
          <a:ln w="19050">
            <a:solidFill>
              <a:srgbClr val="E84C22"/>
            </a:solidFill>
          </a:ln>
        </p:spPr>
        <p:txBody>
          <a:bodyPr lIns="0" tIns="0" rIns="0" bIns="0"/>
          <a:lstStyle/>
          <a:p>
            <a:pPr lvl="0">
              <a:defRPr sz="12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3" name="Shape 3"/>
          <p:cNvSpPr/>
          <p:nvPr/>
        </p:nvSpPr>
        <p:spPr>
          <a:xfrm>
            <a:off x="0" y="0"/>
            <a:ext cx="12192000" cy="600658"/>
          </a:xfrm>
          <a:prstGeom prst="rect">
            <a:avLst/>
          </a:prstGeom>
          <a:solidFill>
            <a:srgbClr val="F59D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4" name="Shape 4"/>
          <p:cNvSpPr/>
          <p:nvPr/>
        </p:nvSpPr>
        <p:spPr>
          <a:xfrm>
            <a:off x="9641415" y="30658"/>
            <a:ext cx="2575986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EAD TV Digital</a:t>
            </a:r>
          </a:p>
        </p:txBody>
      </p:sp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024127" y="635000"/>
            <a:ext cx="9720073" cy="132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100">
                <a:solidFill>
                  <a:srgbClr val="0D0D0D"/>
                </a:solidFill>
              </a:rPr>
              <a:t>Texto do Título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024127" y="1955800"/>
            <a:ext cx="9720075" cy="490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2200"/>
              <a:t>Nível de Corpo Um</a:t>
            </a:r>
          </a:p>
          <a:p>
            <a:pPr lvl="1">
              <a:defRPr sz="1800"/>
            </a:pPr>
            <a:r>
              <a:rPr sz="2200"/>
              <a:t>Nível de Corpo Dois</a:t>
            </a:r>
          </a:p>
          <a:p>
            <a:pPr lvl="2">
              <a:defRPr sz="1800"/>
            </a:pPr>
            <a:r>
              <a:rPr sz="2200"/>
              <a:t>Nível de Corpo Três</a:t>
            </a:r>
          </a:p>
          <a:p>
            <a:pPr lvl="3">
              <a:defRPr sz="1800"/>
            </a:pPr>
            <a:r>
              <a:rPr sz="2200"/>
              <a:t>Nível de Corpo Quatro</a:t>
            </a:r>
          </a:p>
          <a:p>
            <a:pPr lvl="4">
              <a:defRPr sz="1800"/>
            </a:pPr>
            <a:r>
              <a:rPr sz="2200"/>
              <a:t>Nível de Corpo Cinco</a:t>
            </a:r>
          </a:p>
        </p:txBody>
      </p:sp>
      <p:sp>
        <p:nvSpPr>
          <p:cNvPr id="7" name="Shape 7"/>
          <p:cNvSpPr>
            <a:spLocks noGrp="1"/>
          </p:cNvSpPr>
          <p:nvPr>
            <p:ph type="sldNum" sz="quarter" idx="2"/>
          </p:nvPr>
        </p:nvSpPr>
        <p:spPr>
          <a:xfrm>
            <a:off x="10837333" y="6492294"/>
            <a:ext cx="973668" cy="2311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>
              <a:defRPr sz="1000">
                <a:solidFill>
                  <a:srgbClr val="0D0D0D"/>
                </a:solidFill>
                <a:latin typeface="Tw Cen MT Condensed"/>
                <a:ea typeface="Tw Cen MT Condensed"/>
                <a:cs typeface="Tw Cen MT Condensed"/>
                <a:sym typeface="Tw Cen MT Condensed"/>
              </a:defRPr>
            </a:lvl1pPr>
          </a:lstStyle>
          <a:p>
            <a:pPr lvl="0"/>
            <a:fld id="{86CB4B4D-7CA3-9044-876B-883B54F8677D}" type="slidenum">
              <a:t>‹nº›</a:t>
            </a:fld>
            <a:endParaRPr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12192000" cy="600658"/>
          </a:xfrm>
          <a:prstGeom prst="rect">
            <a:avLst/>
          </a:prstGeom>
          <a:solidFill>
            <a:srgbClr val="F59D00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/>
          </a:p>
        </p:txBody>
      </p:sp>
      <p:sp>
        <p:nvSpPr>
          <p:cNvPr id="9" name="Shape 9"/>
          <p:cNvSpPr/>
          <p:nvPr/>
        </p:nvSpPr>
        <p:spPr>
          <a:xfrm>
            <a:off x="9641415" y="30658"/>
            <a:ext cx="2575986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EAD TV Digital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1pPr>
      <a:lvl2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2pPr>
      <a:lvl3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3pPr>
      <a:lvl4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4pPr>
      <a:lvl5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5pPr>
      <a:lvl6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6pPr>
      <a:lvl7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7pPr>
      <a:lvl8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8pPr>
      <a:lvl9pPr>
        <a:lnSpc>
          <a:spcPct val="80000"/>
        </a:lnSpc>
        <a:defRPr sz="5000" cap="all" spc="100">
          <a:solidFill>
            <a:srgbClr val="0D0D0D"/>
          </a:solidFill>
          <a:latin typeface="Tw Cen MT Condensed"/>
          <a:ea typeface="Tw Cen MT Condensed"/>
          <a:cs typeface="Tw Cen MT Condensed"/>
          <a:sym typeface="Tw Cen MT Condensed"/>
        </a:defRPr>
      </a:lvl9pPr>
    </p:titleStyle>
    <p:bodyStyle>
      <a:lvl1pPr marL="91439" indent="-91439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 "/>
        <a:defRPr sz="2200">
          <a:latin typeface="Tw Cen MT"/>
          <a:ea typeface="Tw Cen MT"/>
          <a:cs typeface="Tw Cen MT"/>
          <a:sym typeface="Tw Cen MT"/>
        </a:defRPr>
      </a:lvl1pPr>
      <a:lvl2pPr marL="295655" indent="-167639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2pPr>
      <a:lvl3pPr marL="526433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3pPr>
      <a:lvl4pPr marL="672737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4pPr>
      <a:lvl5pPr marL="855617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5pPr>
      <a:lvl6pPr marL="992777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6pPr>
      <a:lvl7pPr marL="1139081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7pPr>
      <a:lvl8pPr marL="1294529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8pPr>
      <a:lvl9pPr marL="1440833" indent="-215537">
        <a:lnSpc>
          <a:spcPct val="90000"/>
        </a:lnSpc>
        <a:spcBef>
          <a:spcPts val="1200"/>
        </a:spcBef>
        <a:buClr>
          <a:srgbClr val="E84C22"/>
        </a:buClr>
        <a:buSzPct val="100000"/>
        <a:buFont typeface="Tw Cen MT"/>
        <a:buChar char=""/>
        <a:defRPr sz="2200">
          <a:latin typeface="Tw Cen MT"/>
          <a:ea typeface="Tw Cen MT"/>
          <a:cs typeface="Tw Cen MT"/>
          <a:sym typeface="Tw Cen MT"/>
        </a:defRPr>
      </a:lvl9pPr>
    </p:bodyStyle>
    <p:otherStyle>
      <a:lvl1pPr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1pPr>
      <a:lvl2pPr indent="4572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2pPr>
      <a:lvl3pPr indent="9144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3pPr>
      <a:lvl4pPr indent="13716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4pPr>
      <a:lvl5pPr indent="18288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5pPr>
      <a:lvl6pPr indent="22860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6pPr>
      <a:lvl7pPr indent="27432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7pPr>
      <a:lvl8pPr indent="32004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8pPr>
      <a:lvl9pPr indent="3657600" defTabSz="457200">
        <a:defRPr sz="1000">
          <a:solidFill>
            <a:schemeClr val="tx1"/>
          </a:solidFill>
          <a:latin typeface="+mn-lt"/>
          <a:ea typeface="+mn-ea"/>
          <a:cs typeface="+mn-cs"/>
          <a:sym typeface="Tw Cen MT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3.emf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tags" Target="../tags/tag8.xml"/><Relationship Id="rId11" Type="http://schemas.openxmlformats.org/officeDocument/2006/relationships/image" Target="../media/image4.emf"/><Relationship Id="rId5" Type="http://schemas.openxmlformats.org/officeDocument/2006/relationships/tags" Target="../tags/tag7.xml"/><Relationship Id="rId10" Type="http://schemas.openxmlformats.org/officeDocument/2006/relationships/oleObject" Target="../embeddings/oleObject3.bin"/><Relationship Id="rId4" Type="http://schemas.openxmlformats.org/officeDocument/2006/relationships/tags" Target="../tags/tag6.xml"/><Relationship Id="rId9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10" Type="http://schemas.openxmlformats.org/officeDocument/2006/relationships/image" Target="../media/image5.emf"/><Relationship Id="rId4" Type="http://schemas.openxmlformats.org/officeDocument/2006/relationships/tags" Target="../tags/tag13.xml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tags" Target="../tags/tag41.xml"/><Relationship Id="rId117" Type="http://schemas.openxmlformats.org/officeDocument/2006/relationships/tags" Target="../tags/tag132.xml"/><Relationship Id="rId21" Type="http://schemas.openxmlformats.org/officeDocument/2006/relationships/tags" Target="../tags/tag36.xml"/><Relationship Id="rId42" Type="http://schemas.openxmlformats.org/officeDocument/2006/relationships/tags" Target="../tags/tag57.xml"/><Relationship Id="rId47" Type="http://schemas.openxmlformats.org/officeDocument/2006/relationships/tags" Target="../tags/tag62.xml"/><Relationship Id="rId63" Type="http://schemas.openxmlformats.org/officeDocument/2006/relationships/tags" Target="../tags/tag78.xml"/><Relationship Id="rId68" Type="http://schemas.openxmlformats.org/officeDocument/2006/relationships/tags" Target="../tags/tag83.xml"/><Relationship Id="rId84" Type="http://schemas.openxmlformats.org/officeDocument/2006/relationships/tags" Target="../tags/tag99.xml"/><Relationship Id="rId89" Type="http://schemas.openxmlformats.org/officeDocument/2006/relationships/tags" Target="../tags/tag104.xml"/><Relationship Id="rId112" Type="http://schemas.openxmlformats.org/officeDocument/2006/relationships/tags" Target="../tags/tag127.xml"/><Relationship Id="rId16" Type="http://schemas.openxmlformats.org/officeDocument/2006/relationships/tags" Target="../tags/tag31.xml"/><Relationship Id="rId107" Type="http://schemas.openxmlformats.org/officeDocument/2006/relationships/tags" Target="../tags/tag122.xml"/><Relationship Id="rId11" Type="http://schemas.openxmlformats.org/officeDocument/2006/relationships/tags" Target="../tags/tag26.xml"/><Relationship Id="rId32" Type="http://schemas.openxmlformats.org/officeDocument/2006/relationships/tags" Target="../tags/tag47.xml"/><Relationship Id="rId37" Type="http://schemas.openxmlformats.org/officeDocument/2006/relationships/tags" Target="../tags/tag52.xml"/><Relationship Id="rId53" Type="http://schemas.openxmlformats.org/officeDocument/2006/relationships/tags" Target="../tags/tag68.xml"/><Relationship Id="rId58" Type="http://schemas.openxmlformats.org/officeDocument/2006/relationships/tags" Target="../tags/tag73.xml"/><Relationship Id="rId74" Type="http://schemas.openxmlformats.org/officeDocument/2006/relationships/tags" Target="../tags/tag89.xml"/><Relationship Id="rId79" Type="http://schemas.openxmlformats.org/officeDocument/2006/relationships/tags" Target="../tags/tag94.xml"/><Relationship Id="rId102" Type="http://schemas.openxmlformats.org/officeDocument/2006/relationships/tags" Target="../tags/tag117.xml"/><Relationship Id="rId123" Type="http://schemas.openxmlformats.org/officeDocument/2006/relationships/tags" Target="../tags/tag138.xml"/><Relationship Id="rId128" Type="http://schemas.openxmlformats.org/officeDocument/2006/relationships/notesSlide" Target="../notesSlides/notesSlide3.xml"/><Relationship Id="rId5" Type="http://schemas.openxmlformats.org/officeDocument/2006/relationships/tags" Target="../tags/tag20.xml"/><Relationship Id="rId90" Type="http://schemas.openxmlformats.org/officeDocument/2006/relationships/tags" Target="../tags/tag105.xml"/><Relationship Id="rId95" Type="http://schemas.openxmlformats.org/officeDocument/2006/relationships/tags" Target="../tags/tag110.xml"/><Relationship Id="rId19" Type="http://schemas.openxmlformats.org/officeDocument/2006/relationships/tags" Target="../tags/tag34.xml"/><Relationship Id="rId14" Type="http://schemas.openxmlformats.org/officeDocument/2006/relationships/tags" Target="../tags/tag29.xml"/><Relationship Id="rId22" Type="http://schemas.openxmlformats.org/officeDocument/2006/relationships/tags" Target="../tags/tag37.xml"/><Relationship Id="rId27" Type="http://schemas.openxmlformats.org/officeDocument/2006/relationships/tags" Target="../tags/tag42.xml"/><Relationship Id="rId30" Type="http://schemas.openxmlformats.org/officeDocument/2006/relationships/tags" Target="../tags/tag45.xml"/><Relationship Id="rId35" Type="http://schemas.openxmlformats.org/officeDocument/2006/relationships/tags" Target="../tags/tag50.xml"/><Relationship Id="rId43" Type="http://schemas.openxmlformats.org/officeDocument/2006/relationships/tags" Target="../tags/tag58.xml"/><Relationship Id="rId48" Type="http://schemas.openxmlformats.org/officeDocument/2006/relationships/tags" Target="../tags/tag63.xml"/><Relationship Id="rId56" Type="http://schemas.openxmlformats.org/officeDocument/2006/relationships/tags" Target="../tags/tag71.xml"/><Relationship Id="rId64" Type="http://schemas.openxmlformats.org/officeDocument/2006/relationships/tags" Target="../tags/tag79.xml"/><Relationship Id="rId69" Type="http://schemas.openxmlformats.org/officeDocument/2006/relationships/tags" Target="../tags/tag84.xml"/><Relationship Id="rId77" Type="http://schemas.openxmlformats.org/officeDocument/2006/relationships/tags" Target="../tags/tag92.xml"/><Relationship Id="rId100" Type="http://schemas.openxmlformats.org/officeDocument/2006/relationships/tags" Target="../tags/tag115.xml"/><Relationship Id="rId105" Type="http://schemas.openxmlformats.org/officeDocument/2006/relationships/tags" Target="../tags/tag120.xml"/><Relationship Id="rId113" Type="http://schemas.openxmlformats.org/officeDocument/2006/relationships/tags" Target="../tags/tag128.xml"/><Relationship Id="rId118" Type="http://schemas.openxmlformats.org/officeDocument/2006/relationships/tags" Target="../tags/tag133.xml"/><Relationship Id="rId126" Type="http://schemas.openxmlformats.org/officeDocument/2006/relationships/tags" Target="../tags/tag141.xml"/><Relationship Id="rId8" Type="http://schemas.openxmlformats.org/officeDocument/2006/relationships/tags" Target="../tags/tag23.xml"/><Relationship Id="rId51" Type="http://schemas.openxmlformats.org/officeDocument/2006/relationships/tags" Target="../tags/tag66.xml"/><Relationship Id="rId72" Type="http://schemas.openxmlformats.org/officeDocument/2006/relationships/tags" Target="../tags/tag87.xml"/><Relationship Id="rId80" Type="http://schemas.openxmlformats.org/officeDocument/2006/relationships/tags" Target="../tags/tag95.xml"/><Relationship Id="rId85" Type="http://schemas.openxmlformats.org/officeDocument/2006/relationships/tags" Target="../tags/tag100.xml"/><Relationship Id="rId93" Type="http://schemas.openxmlformats.org/officeDocument/2006/relationships/tags" Target="../tags/tag108.xml"/><Relationship Id="rId98" Type="http://schemas.openxmlformats.org/officeDocument/2006/relationships/tags" Target="../tags/tag113.xml"/><Relationship Id="rId121" Type="http://schemas.openxmlformats.org/officeDocument/2006/relationships/tags" Target="../tags/tag136.xml"/><Relationship Id="rId3" Type="http://schemas.openxmlformats.org/officeDocument/2006/relationships/tags" Target="../tags/tag18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5" Type="http://schemas.openxmlformats.org/officeDocument/2006/relationships/tags" Target="../tags/tag40.xml"/><Relationship Id="rId33" Type="http://schemas.openxmlformats.org/officeDocument/2006/relationships/tags" Target="../tags/tag48.xml"/><Relationship Id="rId38" Type="http://schemas.openxmlformats.org/officeDocument/2006/relationships/tags" Target="../tags/tag53.xml"/><Relationship Id="rId46" Type="http://schemas.openxmlformats.org/officeDocument/2006/relationships/tags" Target="../tags/tag61.xml"/><Relationship Id="rId59" Type="http://schemas.openxmlformats.org/officeDocument/2006/relationships/tags" Target="../tags/tag74.xml"/><Relationship Id="rId67" Type="http://schemas.openxmlformats.org/officeDocument/2006/relationships/tags" Target="../tags/tag82.xml"/><Relationship Id="rId103" Type="http://schemas.openxmlformats.org/officeDocument/2006/relationships/tags" Target="../tags/tag118.xml"/><Relationship Id="rId108" Type="http://schemas.openxmlformats.org/officeDocument/2006/relationships/tags" Target="../tags/tag123.xml"/><Relationship Id="rId116" Type="http://schemas.openxmlformats.org/officeDocument/2006/relationships/tags" Target="../tags/tag131.xml"/><Relationship Id="rId124" Type="http://schemas.openxmlformats.org/officeDocument/2006/relationships/tags" Target="../tags/tag139.xml"/><Relationship Id="rId129" Type="http://schemas.openxmlformats.org/officeDocument/2006/relationships/oleObject" Target="../embeddings/oleObject5.bin"/><Relationship Id="rId20" Type="http://schemas.openxmlformats.org/officeDocument/2006/relationships/tags" Target="../tags/tag35.xml"/><Relationship Id="rId41" Type="http://schemas.openxmlformats.org/officeDocument/2006/relationships/tags" Target="../tags/tag56.xml"/><Relationship Id="rId54" Type="http://schemas.openxmlformats.org/officeDocument/2006/relationships/tags" Target="../tags/tag69.xml"/><Relationship Id="rId62" Type="http://schemas.openxmlformats.org/officeDocument/2006/relationships/tags" Target="../tags/tag77.xml"/><Relationship Id="rId70" Type="http://schemas.openxmlformats.org/officeDocument/2006/relationships/tags" Target="../tags/tag85.xml"/><Relationship Id="rId75" Type="http://schemas.openxmlformats.org/officeDocument/2006/relationships/tags" Target="../tags/tag90.xml"/><Relationship Id="rId83" Type="http://schemas.openxmlformats.org/officeDocument/2006/relationships/tags" Target="../tags/tag98.xml"/><Relationship Id="rId88" Type="http://schemas.openxmlformats.org/officeDocument/2006/relationships/tags" Target="../tags/tag103.xml"/><Relationship Id="rId91" Type="http://schemas.openxmlformats.org/officeDocument/2006/relationships/tags" Target="../tags/tag106.xml"/><Relationship Id="rId96" Type="http://schemas.openxmlformats.org/officeDocument/2006/relationships/tags" Target="../tags/tag111.xml"/><Relationship Id="rId111" Type="http://schemas.openxmlformats.org/officeDocument/2006/relationships/tags" Target="../tags/tag126.xml"/><Relationship Id="rId1" Type="http://schemas.openxmlformats.org/officeDocument/2006/relationships/vmlDrawing" Target="../drawings/vmlDrawing5.vml"/><Relationship Id="rId6" Type="http://schemas.openxmlformats.org/officeDocument/2006/relationships/tags" Target="../tags/tag21.xml"/><Relationship Id="rId15" Type="http://schemas.openxmlformats.org/officeDocument/2006/relationships/tags" Target="../tags/tag30.xml"/><Relationship Id="rId23" Type="http://schemas.openxmlformats.org/officeDocument/2006/relationships/tags" Target="../tags/tag38.xml"/><Relationship Id="rId28" Type="http://schemas.openxmlformats.org/officeDocument/2006/relationships/tags" Target="../tags/tag43.xml"/><Relationship Id="rId36" Type="http://schemas.openxmlformats.org/officeDocument/2006/relationships/tags" Target="../tags/tag51.xml"/><Relationship Id="rId49" Type="http://schemas.openxmlformats.org/officeDocument/2006/relationships/tags" Target="../tags/tag64.xml"/><Relationship Id="rId57" Type="http://schemas.openxmlformats.org/officeDocument/2006/relationships/tags" Target="../tags/tag72.xml"/><Relationship Id="rId106" Type="http://schemas.openxmlformats.org/officeDocument/2006/relationships/tags" Target="../tags/tag121.xml"/><Relationship Id="rId114" Type="http://schemas.openxmlformats.org/officeDocument/2006/relationships/tags" Target="../tags/tag129.xml"/><Relationship Id="rId119" Type="http://schemas.openxmlformats.org/officeDocument/2006/relationships/tags" Target="../tags/tag134.xml"/><Relationship Id="rId127" Type="http://schemas.openxmlformats.org/officeDocument/2006/relationships/slideLayout" Target="../slideLayouts/slideLayout13.xml"/><Relationship Id="rId10" Type="http://schemas.openxmlformats.org/officeDocument/2006/relationships/tags" Target="../tags/tag25.xml"/><Relationship Id="rId31" Type="http://schemas.openxmlformats.org/officeDocument/2006/relationships/tags" Target="../tags/tag46.xml"/><Relationship Id="rId44" Type="http://schemas.openxmlformats.org/officeDocument/2006/relationships/tags" Target="../tags/tag59.xml"/><Relationship Id="rId52" Type="http://schemas.openxmlformats.org/officeDocument/2006/relationships/tags" Target="../tags/tag67.xml"/><Relationship Id="rId60" Type="http://schemas.openxmlformats.org/officeDocument/2006/relationships/tags" Target="../tags/tag75.xml"/><Relationship Id="rId65" Type="http://schemas.openxmlformats.org/officeDocument/2006/relationships/tags" Target="../tags/tag80.xml"/><Relationship Id="rId73" Type="http://schemas.openxmlformats.org/officeDocument/2006/relationships/tags" Target="../tags/tag88.xml"/><Relationship Id="rId78" Type="http://schemas.openxmlformats.org/officeDocument/2006/relationships/tags" Target="../tags/tag93.xml"/><Relationship Id="rId81" Type="http://schemas.openxmlformats.org/officeDocument/2006/relationships/tags" Target="../tags/tag96.xml"/><Relationship Id="rId86" Type="http://schemas.openxmlformats.org/officeDocument/2006/relationships/tags" Target="../tags/tag101.xml"/><Relationship Id="rId94" Type="http://schemas.openxmlformats.org/officeDocument/2006/relationships/tags" Target="../tags/tag109.xml"/><Relationship Id="rId99" Type="http://schemas.openxmlformats.org/officeDocument/2006/relationships/tags" Target="../tags/tag114.xml"/><Relationship Id="rId101" Type="http://schemas.openxmlformats.org/officeDocument/2006/relationships/tags" Target="../tags/tag116.xml"/><Relationship Id="rId122" Type="http://schemas.openxmlformats.org/officeDocument/2006/relationships/tags" Target="../tags/tag137.xml"/><Relationship Id="rId130" Type="http://schemas.openxmlformats.org/officeDocument/2006/relationships/image" Target="../media/image5.emf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3" Type="http://schemas.openxmlformats.org/officeDocument/2006/relationships/tags" Target="../tags/tag28.xml"/><Relationship Id="rId18" Type="http://schemas.openxmlformats.org/officeDocument/2006/relationships/tags" Target="../tags/tag33.xml"/><Relationship Id="rId39" Type="http://schemas.openxmlformats.org/officeDocument/2006/relationships/tags" Target="../tags/tag54.xml"/><Relationship Id="rId109" Type="http://schemas.openxmlformats.org/officeDocument/2006/relationships/tags" Target="../tags/tag124.xml"/><Relationship Id="rId34" Type="http://schemas.openxmlformats.org/officeDocument/2006/relationships/tags" Target="../tags/tag49.xml"/><Relationship Id="rId50" Type="http://schemas.openxmlformats.org/officeDocument/2006/relationships/tags" Target="../tags/tag65.xml"/><Relationship Id="rId55" Type="http://schemas.openxmlformats.org/officeDocument/2006/relationships/tags" Target="../tags/tag70.xml"/><Relationship Id="rId76" Type="http://schemas.openxmlformats.org/officeDocument/2006/relationships/tags" Target="../tags/tag91.xml"/><Relationship Id="rId97" Type="http://schemas.openxmlformats.org/officeDocument/2006/relationships/tags" Target="../tags/tag112.xml"/><Relationship Id="rId104" Type="http://schemas.openxmlformats.org/officeDocument/2006/relationships/tags" Target="../tags/tag119.xml"/><Relationship Id="rId120" Type="http://schemas.openxmlformats.org/officeDocument/2006/relationships/tags" Target="../tags/tag135.xml"/><Relationship Id="rId125" Type="http://schemas.openxmlformats.org/officeDocument/2006/relationships/tags" Target="../tags/tag140.xml"/><Relationship Id="rId7" Type="http://schemas.openxmlformats.org/officeDocument/2006/relationships/tags" Target="../tags/tag22.xml"/><Relationship Id="rId71" Type="http://schemas.openxmlformats.org/officeDocument/2006/relationships/tags" Target="../tags/tag86.xml"/><Relationship Id="rId92" Type="http://schemas.openxmlformats.org/officeDocument/2006/relationships/tags" Target="../tags/tag107.xml"/><Relationship Id="rId2" Type="http://schemas.openxmlformats.org/officeDocument/2006/relationships/tags" Target="../tags/tag17.xml"/><Relationship Id="rId29" Type="http://schemas.openxmlformats.org/officeDocument/2006/relationships/tags" Target="../tags/tag44.xml"/><Relationship Id="rId24" Type="http://schemas.openxmlformats.org/officeDocument/2006/relationships/tags" Target="../tags/tag39.xml"/><Relationship Id="rId40" Type="http://schemas.openxmlformats.org/officeDocument/2006/relationships/tags" Target="../tags/tag55.xml"/><Relationship Id="rId45" Type="http://schemas.openxmlformats.org/officeDocument/2006/relationships/tags" Target="../tags/tag60.xml"/><Relationship Id="rId66" Type="http://schemas.openxmlformats.org/officeDocument/2006/relationships/tags" Target="../tags/tag81.xml"/><Relationship Id="rId87" Type="http://schemas.openxmlformats.org/officeDocument/2006/relationships/tags" Target="../tags/tag102.xml"/><Relationship Id="rId110" Type="http://schemas.openxmlformats.org/officeDocument/2006/relationships/tags" Target="../tags/tag125.xml"/><Relationship Id="rId115" Type="http://schemas.openxmlformats.org/officeDocument/2006/relationships/tags" Target="../tags/tag130.xml"/><Relationship Id="rId61" Type="http://schemas.openxmlformats.org/officeDocument/2006/relationships/tags" Target="../tags/tag76.xml"/><Relationship Id="rId82" Type="http://schemas.openxmlformats.org/officeDocument/2006/relationships/tags" Target="../tags/tag9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7.png"/><Relationship Id="rId2" Type="http://schemas.openxmlformats.org/officeDocument/2006/relationships/tags" Target="../tags/tag14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4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1"/>
          </a:xfrm>
          <a:prstGeom prst="rect">
            <a:avLst/>
          </a:prstGeom>
        </p:spPr>
        <p:txBody>
          <a:bodyPr/>
          <a:lstStyle/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5000" cap="all" spc="200" dirty="0" smtClean="0">
                <a:solidFill>
                  <a:srgbClr val="0D0D0D"/>
                </a:solidFill>
              </a:rPr>
              <a:t>S</a:t>
            </a:r>
            <a:r>
              <a:rPr lang="pt-BR" sz="5000" cap="all" spc="200" dirty="0" smtClean="0">
                <a:solidFill>
                  <a:srgbClr val="0D0D0D"/>
                </a:solidFill>
              </a:rPr>
              <a:t>tatus</a:t>
            </a:r>
            <a:r>
              <a:rPr sz="5000" cap="all" spc="200" dirty="0" smtClean="0">
                <a:solidFill>
                  <a:srgbClr val="0D0D0D"/>
                </a:solidFill>
              </a:rPr>
              <a:t>  </a:t>
            </a:r>
            <a:endParaRPr sz="5000" cap="all" spc="200" dirty="0">
              <a:solidFill>
                <a:srgbClr val="0D0D0D"/>
              </a:solidFill>
            </a:endParaRPr>
          </a:p>
        </p:txBody>
      </p:sp>
      <p:sp>
        <p:nvSpPr>
          <p:cNvPr id="84" name="Shape 84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1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pt-BR" sz="1800" dirty="0" smtClean="0">
                <a:solidFill>
                  <a:srgbClr val="000000"/>
                </a:solidFill>
              </a:rPr>
              <a:t>28</a:t>
            </a:r>
            <a:r>
              <a:rPr sz="2000" dirty="0" smtClean="0">
                <a:solidFill>
                  <a:srgbClr val="0D0D0D"/>
                </a:solidFill>
              </a:rPr>
              <a:t> </a:t>
            </a:r>
            <a:r>
              <a:rPr sz="2000" dirty="0">
                <a:solidFill>
                  <a:srgbClr val="0D0D0D"/>
                </a:solidFill>
              </a:rPr>
              <a:t>de Agosto de 2015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7"/>
          <p:cNvSpPr>
            <a:spLocks noChangeArrowheads="1"/>
          </p:cNvSpPr>
          <p:nvPr/>
        </p:nvSpPr>
        <p:spPr bwMode="auto">
          <a:xfrm>
            <a:off x="1" y="1"/>
            <a:ext cx="12187680" cy="68580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063" tIns="55532" rIns="111063" bIns="55532" anchor="ctr"/>
          <a:lstStyle/>
          <a:p>
            <a:endParaRPr lang="pt-BR" dirty="0">
              <a:latin typeface="+mn-lt"/>
            </a:endParaRPr>
          </a:p>
        </p:txBody>
      </p:sp>
      <p:sp>
        <p:nvSpPr>
          <p:cNvPr id="2" name="AutoShape 2" descr="data:image/png;base64,iVBORw0KGgoAAAANSUhEUgAAAlgAAABLCAMAAACbZQnyAAAAolBMVEX///8kR388WYogRH0ANXb7/P0AN3cdQ30AM3UANHUAMXQYQHsQPHkaQXwUPnoGOXi5wdCdqL9ecpnw8vZ0hqeLmLMALXJ6iqozUoZsf6Ps7vOut8rz9fjN09/h5ezV2uRVa5SYpLzDytiyu80wUIWDkrAAI25IY5FkeJ6msMUxUYWOnLc7WInR1uGapr5XbpcAKHAAGGsAEWgAAGQAHm0ACWZolxzpAAAX30lEQVR4nO1dCZuiOLcWWYWQuC+o4AKFtlZbM9/c///XbnISIAmo2F3V3dXlO88zM1IIycmbk7MldjpPPPHEE0888cQTTzzxxBNPPPHEE0888cQTTzzxrrCT/mCSZaftfj0qr61+Z4t+K+ztoMKN+16TAq93hDVQsY355UR+0eD78d168EdgtRyinuM4lmXRf/vzcT+iV2Pn8Lsb9tuw+ufFQwLT5OptuxeHw3v73+vtJ55f3pziich7+WfHL+//Ld+D/Je3yzv24bcjmhGCie8esslpMj77Dg4ImV9yFCx+d9N+I+Jt4BoAPLt60yHkt6DuMbHvPvGA+N0GOUXlVfskriJjUF3t7Gaz/s914CMwiqO73SxgZ1PsOvm+7JS9WzihYbqu4Q4/pnmfBKO5KZh1TZgrX3Aia/fEDacqWSpXu/AabyK/JfMx9v6web1eGL7nk/zENHg/vnN3kiKD5Joaj4cO66u7+aAmfhLEgjdkf+WGI1c2bt7ygTvCbjdT9eosoNf8nXwpgTer134zVkOP9HzH9wiy5pPJyx1rcN8zDX9bvz7wHxHY3wqhYa7K4cxVGmm7aI08dnugLa1UY5lYVQCcsbilIvwVGBkYHZiqio8pcgOMbhPrODUMq1EseyoDs/sRTfxEOGGusvxmvZ9Y/M/WvWWhBHxBGxOqF81Qe8KfR6w8CMbF/096tBO3fGVgj39lum2JYc7ft3GfDgNkgE7Cp8Y/Z4J3JGr8cwNSs67gDqHp6czki/B0/XCLPwo7z/CreMrSM/AtYiXeLbszd81v79m2T4jv2ITVzjSa/mpj00gZAZzWxMrZ0xyFL3vLsOrxjMEUIX/ycIM/DJT9smV4IqjBfirABHNDKcWebmV+OZwwWoK97TSZ0X2CT8AUrzWxwGhzZB4ljtFrengyGFwPn/1y2IZpKoZml9wg1gxfkZjAAhutgxZ/JzLsxMAFtylUnLt+DMRqb2MN2cNkBRUhc3rN5/yDMKI2XyhfWL81WwcMCTXBblpRSc/94sSaBb24DyqrQSlFU+ot5qCC7gTdKyxClYcrw7W+v09bPxSRQ41xRQTpdcfiQmWCllf/TNFFXzdZCFiEXmQH4MnVbdUTIvvOhTGFtI43acSyuyH5gzy/62AaS3VmV1epwSx32dJvwOC/0a0///3YuN4KLIYm8z016bw7uI/EsTixeiWxcoz+sOj6NaQ3zXEFTF7m7QjoaP/Fl8Ku6dt8BhqW7vrvHBboBKZcjczXMFaIdUDB5t3a+rEYU73ttJs/LFJyy2d8otMxzGlHxNdDXbUsQuuVp2PuGBQyFGJlJOx+lpm7c+4Y5MqdDxgHXxPIsOi/j2C+a/bmygE5Z0E9lH4DMrG2lml8HlPDpLOL3Iy2C0DUuBbxfUKBDz72CohFVPYcEdjzW3RF8a92p8Vls8j2ioglYh19szlin/RL8AujffG5KEFZnxaby2xfN5Dt/djwpyQdau8VT94OXc9zL9vKe5BRuyZ/d8k6Om0RsAP97jykie3dZBN6U3JeKLG7SO/3qp8NN4vJTv3qYjOcLaUZui7FtxaPyQ6bQ9ZvmMRR/zS+bA6zo/zaXfl98aJoOaOv3Zb32O2ldg0+DxEzA0O3R+fmlLUUknr1nF48dggOXTcMiN+VFsqKWH2vKeDOMHl7eXMIw5Q3Mnl5e/Hgwhvrqn1yLUSfjYmjx5KOqOeT85n0MCY9Q1ugd13fshyCAhf5G/7q/n8ODjiwV0TDscWvkf+qKMpoCyVELcpdVuhqpuIK4hlyiEN7jM0Q9ebV/H2t+s0oMsosgqlIsWMWNq19ChwMorCyckDHby9T+BaUHb0OffYtN6Af1bk2GnTpnxDGIUbevLIf86n4vgUjvt74iL0WebkYr+yNBIXUpqKgIP6HX8POW4tIysrnbHqF3LGvBMzpxGf/hYmslyt0Zl5ghlgUCpokLSd6SSz6yMaAO4jLXndduQ7MtuMxZKWZ6bJzkem6oqxCJfvCQjkbAns9pA5HqPzRHvaQNd7vdseD7xquD+MX9TNP1Jw5s6I5O37N2VRqYEAQsiDNedcoh8T8I9ULJy/A/uK42+1nDu2kS9KSz6zfkI5lgcIlKvttelzgXBRcymheDqg9OvIqkjEVuBeW0gosufUnB5kG8ruLCyLskZUNba/6blE1Zh+qB7iijCnZLzwuNDMo9Ji9PzDb0vQX/RYqKxLs6cB0VQpJM8xzFntSN+xjA4XOfJHNNq7jqpQsiBX7t8sDIiQTiwESAJRYkymy0nzTxXAHkkuZM1JplD4xla9HBiYL8Tna0NHyhWaInXrlzyvtlFdpDnvjuM42+saE4N/Li0M8+U60QcLoTAyn1DbM7DTcN9no4NnV187Mx0662cwJMK3Hosrfp8gx8kuXQKQxkMm85fN9NScEnem3EAFqONVAdQnME2BjP2QG5Fj6PhTOUWnGLiK4e8lTSx3IvVWvPmCLF2pXNhD3BGUGMIpW9Rc7FNoe5KhW2sbEJQeude3dhbXAL/8miDWi08yc36I28EhmBqhGsp74ZALPXvHKGquKdMRTOb2dEDlIuTJcJM2LTVgJaQ/M6inWU9ck0iqbY9Og79yxOIKJ7vgb0M7WFaIjM5S70ElCyL1KzIJukmTWIyfod5T1YIhHne3UmiX8EnRBdi1iplLcQ7fX5abVaH/mhnLJHhYnKpO2MXumXFZpw8I/jBwv34EUkw30qyQvuChaLt2/vghpSCyxyK2m2qzuE8xLDwpqS7IKTSKVJVDVURUycWI5yRxoc6vwe4I1Yq2Z8NxLLy8ZAAu0eS7vmGEp9MomlfQpDxQhsEB6KaSuW4sPdEMpsrBAhgNPOrA23Sv+BF3RWmNRQaira0w0q4P3e+h1y34f2RX0vT9Ny/5tiWbY2ZivXdKzT7B8eQWLdz2ZSazwTukZU5RmPvcrOxVyLFbxlRW8wFLsKT9sW8r/6hRmOWyakPhzcUVe5tXR5ZiHrrLVJnKn1QADsYxUlL7fKIv5jjRiwaQy8Ea6B8oQvXIM6FJFZE28qYZn6Wh19oy3PXHzmhFU8T9GSJpDVFEJr3fFQg4GKvPxdrebF+gWDYMZ0dbGopajXkGzA11TcYQXUyJZwryuN0wl6cC2AUuaHGC8qI78kau6ggtnWYXDW2SfF6oFTHnhh/0NYdl5WMQUAyKxWgdZdoVe4sIXE7cDxlcutcit1AabT47q7SXSqsKJZYS8QvBajWWn8DZlIwla4MpTJIIYd7EArEKm0aQ/v/5fYQXblBFq8i5xJJcDEulyvUHfCatP5+q7a5j0VXbzOOv6zONyUTopNMGkYY24BpbTIHpwGYa0ooSYUPICvCfKYDDAAiyXYzKNIw8LAzgCqJjNu38lHtl6VBcyKqoZDLEBr/wIS5Us7xNpbVn2q3I2KP1ERcu3uJAH9FuSo23dDFBzYuFhxN0K5yrFlzViwQKgOmWsUaXjsAJRyA7GsZAcHQlNh7Cby1ZDrFzO1xwkQ5ZOqUpTn8CY8WRjJg9U+fJqbtIqmsPKIHq6zcbNo1KGICms6HYQheowCZuqusC0Wiib4x0RCTHKOSO/2HY1HgGLQqUXYE5XSgnWfLniIyWt4+TUwy3u3SrhmZDlEKtOSi2gS1hwo14BiMW03Rpqj03jWtCjTixSs4Sg9xVjwHBD3YbgGFVJeqiNuXikEC0jqGRhrCwpMToLDFzReQi0kY1rptFk027A72hT+hhNG60xWOl6RTeAWGq/bVgcVU3nK2zkFlGgEYtr08YKRDDWZfqyVJ3mgsRszagqpFaakkx67SvUB6hsPieQaNTaKts8QuoEpWN0K8EzLstmBvDA4Jr2hMLVe8RigqpM1gk0xfSGuss76rHZfJSxZCXVJR9gbak2jOwJqr7MzOvKbbPP3O2WHDn6ZaR7r1r19RWw5b6Wgi3mVFGlBuu9VvDGZoVGLFgAzOpzI7GYAdC8/ZgTS5p8zOvTiLXSKJ6B9MuuT4h6+y1sJSP2IhWSLsLC8O2sIIZS6C8wuW7VOkgpnQVMbXRll3UrYoEaLQs7R+C60kZa56Wiw8FzxZ4ChDGeljYYCwBWAr9INWJMmvJbo8DUmBU5yjLLt062yp4yayqoOzAQWSuXtSZineuVhGCsB9qzdWKBqmv2WNnoynHuBmLZlmquQzurz6nTvhJ4giuZgiFiQBpnRCozyjYVzc98hVvVWXISmkfXe81x0lbEGijEov6biKKbxDtJayzjn3s4TXRkpY4CH7TIsq+mlacJNqTSodjhzCrHdYRDuW4bFgwjbHPqB1uBcT2Uz4e/MLxbEotXoFSfG4nFV9mwwf77ridQmoilEokb+KUFkXh+K7sSMAsklc4j3YwGR4KqcmLYH1YuKuxdLTVWJwr5EDUG1X6EWJ01FvvR6FclO5/ZC+jmdAJ7odAySyLZKkwFq2OYCGYVOmmEkJyytHkoxbn1OvHS0GjeWAfB9sJLfVdigUmuE8BOTmltI3EbYsF29WISTsgDJ+gsQqlH4O6AfZi70n4vcBfLdDLz3G8tA0oF6St3DRu3YvwQsTqr8bSkFilDiiwId3t/KVR9FrbvRo66MwWkGf6i2Z5gbuSoMwmCF222AYB52rAUClf/I4jFI3+yOxjtF+50Os1+hFjQ1cJIxLe2Jekow6AMfA8p9ZcSX07hgDVbKja21F/Z3QpQS5OXMESNruGPEYuVChAkFkSXxEU3mgdQAgwfDzBGRGY6c8r0+EnCE9cWH4fYUmfGoO0mbiBWg/HO0yXhRxBry55cRfRGx67v+Zjljc0fIdbOKqyjzroXPFAplLtyLHUDLx/Td8pPB71dDjg47jd04kGteZ/BIDTVJ/8osVg1SOqIIyeEw8iEfO/goEMZXl06si1uqw4jR8K5S+CZfWIqIhUnqeC71SOwaDZlFcHZLYJs76+xChd+NLNQ4C127KP9Q8QCPcINgcy5ftZVHWdXVpt8HxhZIVPKRpdVBxwstXCrGAn2Xig5PLDcahJ4gFhBp4Zd3uMjz1crsCys+m0y+NYa1rCNWifKJg7W1V0c8rKeLhXPTDcu+EkpLaKFYEWY9evKoL67jVXo3zXBRngWQ/GDxGK1xSb0wPAeOQ4hNT1paG2ImrsXV5Ez36ZTWBm1DakaIGih7Cvk5Ry11bNVgJSXrza9Zz2XthbBPL1n9DB7ga1fka/uH4R1qRb6G6U8y4tebazvseDlEub9Pamgvhvya8xeKO0JTix11H7KKxQO65q60G5ZYFIjVkOAtIFYdjH4a++R0kab+u3KYWhcmOrKAH5eaa9DCXxtglfIdeLF3BLu6fP7J4lF20VKCoOqrRUjaoBwCrUTjo4a54EsaT16YF/4UV9kGNYcQNBELQ6jO8q+qASm9ksqtSTWvBWx2DTmL7TpOEosaUUsq0asDjuNkUUcZs4j52xQ61KOKRfWg1o4AmwrfXu+XDZFSjggC68kqXf8oZ7mUwCx5LdHDZtfFGIdD6pVw/QBHxAYm7tH4jA6kGWn62gjDaUYTj3cNBPSqDOjD3njmzWBMDwgT/Os/42tDJU5AY0n6qPm9cj7tzbEghgbV5F9RzHjWxHLM2qxJAhKe0nH9R85aIO2QyGWONOxXoBS+UA8z4mu0teonzbDczvGVOUMzGZ5S0LUNF9gjRMfshf1CWxExJtAT947UJZZdWY38i0tK8xXNr+uWJYWrxNOazIdguVooKsp9sPLa9kuT1+jWQVWFR1pyBU2pXRAS2KpCU3EYkIVbAF9UBVg2sIxK8GWYy1Gb/t1YoHVFi5eew8dn9MnWrHJsmEfGA9vlen9MU/xXDNouO5Q6cHL2bUdsWCXyxZe1Kt3axJI0tnqZ1zTeW1FUrutO7sfYcEc1ssPeYbAqq9sMU8cmp5uIa64bQ91pw2gy2gKMuS1V3qKZREYZqV74oZ+p2ZtCQURkupzI7GYISb06CxQiNWBCId0P9P3WkUIHMeobyEFrRsMyUMHcFCSqKVVq4YCd2hhVaYT84Qd1mZxEZQBi0pfPLq8SEuuU+OrnOyTghrXuqVIZ4m0OrCLW4Q8be4ieJqVrS3YEORx63kDnqQxULc2W5bI5Dr8rHVXRLrMxhLwtYELi/3COqDtVmRWp5SNgII3VWK8ukH9Fi88rT4zYulZQbb8BUIFwEJTueeiTrW6l3lZWlUZULy28PMc8pUjH5sxcmp2OAtQa3vtc1NVQlvuEymVJfFBGBI8Q1urExIVpVN5nxiECKTx4plkVTdAp4pq9T7Rquix4RQPLAy5TFaBmacya9S0L1f6tult5B0oq32XhCn3Dk1/pn7tlW9eMPTrlCgXL3CLYRhh2KAhE96m65wldROGXO03NFQrUuCHAVcvG9bP1GBfM4tKSfBVSgtmBDNP1lC8AlUREG+JbuWAc/PYYb1D7cihDkwfUw28iE0ulePaGfKVjZyPMbu2Sga5NxVabiEKSDVdEYuT3nvVcsM7JmkPUGFq0TOfpoX9kfQMvJEePEBhJaiJ0DruNmGSXcXLi+fnWjPYtGmKhHf6voi4EnQ57fu7/n4wzi3iknxlH7iljtFADZMaWFw/SRKMj7kXOnmliBOPPVky4KI8oPyXHgTGpjpw61o5uNCqkvHKS4tlAUZzl14opqodSLXLfRPByYzVRhFeDaXGjQb1ljB06+vyTYz4af+mq7D+bKrp+Kg4Cj7MS/nxo8zpOuCY6TzFFkJvYgXmtg5bk7V5vBYVL2he/F4Fd+arXMpIBLxkdcm3/hddtR3TCNKitfaE4FR6S+YXjQppo0ILlVstK7DRac54JWbx0wcuhr2ciI5L4MNqtLf4bEHhSfY77bFgI3bS8WDf7y+3i9RBLvKUNSyBKm2S89fGJ+S6qp8A5YuqkXXhl2SzgM9YadSBWHPiXQqBLQPXCKSzqZfc3O1uB1nqvPUHakhGRJZke1PYE7VTKdhQtS7xs7eXKTYBrkXGlXFx9OWK+9NlGpoC4TSfiGYPCC7qVyiwNeRb6rPUKm4OppdMUYV7T7zNM7LjYJKLjwGandad1eA09lx+xR+e+MAcT5ueuAnPtmws1pi4JkGzwfI4uUyJt1BUSB+TqlEu7uUN/jEdjWtVCacyBSkegqyFkMRo2IPGuWg6l3uVbDwuB9oNxkW2e5ugiTan7JmHXaoL/fOmSzyEvUu1/59Kwgh4J71uxuNPg8xA/FLvnG3FpVRcws74tCy6QnmSGF7POZy+nw5Uv+KeIpEJFBmZGNF/KFlyhw4lOZ+Oy+M2S4l4npHxHanxdobEUHubyVYZO6wvJDewSufdEmejmkKriTTfbEO6i95nFmQenVKPIBxgRLy0oFs3PUs3z00tJFU86jxP0+rO89zYdiL8rXrR/JsrHjevbkrPfCA2jkWsnk/hHHS72WY7ykWjjFmj21rtSqpjtP3moYBVBFJaIi+VV7hdfi5EoLw1yQzxHfqtkL53s2zIIMaTOW0YYuTz3JnEdztN55UkUljYbVMWDuK3fZMupVxrFV4hSzN7nuWQXjDTplJ/3kMYI8fJYAVcHtj3v1Hpy2+dG6Ar92Z1bZ6ayio2wO3PR/t5xPtTNsu2d38Y5J3Bf8PtdFw3poDj/pY26tR0Xgj/u+PdivPFx9nGCNz0kh1bhwOT4yw3vKmP5ovt7mpeOtodT5PJtv9+x/lW4YZoN6CP3jf91FFynEy+X29VSyyRd/+mr40x+mt+MaI5pfMhaP1LSl8WsdN+A9Ofjl9HrL7zPAzsDhb4fhHVZ8GvI1Z6dafVExw7D92off1k+GXEypD1QE3yV0REzNtnaH8q/Cpi7bwv/xN5d7Cau3/TUceNG1bfH7F1/8Swr40oDf+qX07auFfSU++KtWXir/u76W2wQ+5jVdt/OvI7u1reBdueYQZ/j/nw/ogPVmOR6CdGaj5yYOUPYc1Om/yjfl35D8P6MGX7tz/Jb6+0w4pXc3zcC+x+l9WcNRTWPsEw6s8MB3615a/ilagO+ajfx4j3B35art/mFxW+JHYvUJdk+n9VViLiZykZptH0qwE/j2zKq3T8T/BLk78LsJ8Bh3+TpTD4n/gBAPbLAy//foAq5ltmyPmZyrmOxDMCr1Y//KkR7xV8hK87cAx055iVL4/Jy/g58R5GrhxA9kQTWh+c+USF1Wf5OcAnnnjiiQfw/0oJsAkfuQnvAAAAAElFTkSuQmCC"/>
          <p:cNvSpPr>
            <a:spLocks noChangeAspect="1" noChangeArrowheads="1"/>
          </p:cNvSpPr>
          <p:nvPr/>
        </p:nvSpPr>
        <p:spPr bwMode="auto">
          <a:xfrm>
            <a:off x="211659" y="-147397"/>
            <a:ext cx="414679" cy="31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McK Date"/>
          <p:cNvSpPr txBox="1">
            <a:spLocks noChangeArrowheads="1"/>
          </p:cNvSpPr>
          <p:nvPr/>
        </p:nvSpPr>
        <p:spPr bwMode="auto">
          <a:xfrm>
            <a:off x="2293601" y="4168872"/>
            <a:ext cx="671477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sz="1700" dirty="0">
                <a:latin typeface="+mn-lt"/>
              </a:rPr>
              <a:t>24 de junho de 2015</a:t>
            </a:r>
            <a:endParaRPr lang="pt-BR" sz="1700" dirty="0"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ctrTitle"/>
          </p:nvPr>
        </p:nvSpPr>
        <p:spPr>
          <a:xfrm>
            <a:off x="2293601" y="1676121"/>
            <a:ext cx="7206271" cy="1507335"/>
          </a:xfrm>
        </p:spPr>
        <p:txBody>
          <a:bodyPr/>
          <a:lstStyle/>
          <a:p>
            <a:r>
              <a:rPr lang="pt-BR" b="1" dirty="0" smtClean="0"/>
              <a:t>EAD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b="1" dirty="0" smtClean="0"/>
              <a:t>Status do Projeto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409884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26148052"/>
              </p:ext>
            </p:extLst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en-US" sz="1700" dirty="0">
              <a:solidFill>
                <a:schemeClr val="tx1"/>
              </a:solidFill>
              <a:latin typeface="Arial"/>
              <a:ea typeface="ＭＳ Ｐゴシック"/>
              <a:sym typeface="Arial"/>
            </a:endParaRPr>
          </a:p>
        </p:txBody>
      </p:sp>
      <p:sp>
        <p:nvSpPr>
          <p:cNvPr id="82" name="Rectangle 9"/>
          <p:cNvSpPr txBox="1"/>
          <p:nvPr/>
        </p:nvSpPr>
        <p:spPr bwMode="gray">
          <a:xfrm>
            <a:off x="104121" y="1162676"/>
            <a:ext cx="82629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pt-BR" sz="1500" b="1" dirty="0" err="1">
                <a:solidFill>
                  <a:schemeClr val="tx2"/>
                </a:solidFill>
              </a:rPr>
              <a:t>Fev</a:t>
            </a:r>
            <a:r>
              <a:rPr lang="pt-BR" sz="1500" b="1" dirty="0">
                <a:solidFill>
                  <a:schemeClr val="tx2"/>
                </a:solidFill>
              </a:rPr>
              <a:t>/15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86" name="Rectangle 9"/>
          <p:cNvSpPr txBox="1"/>
          <p:nvPr/>
        </p:nvSpPr>
        <p:spPr bwMode="gray">
          <a:xfrm>
            <a:off x="3362367" y="1162676"/>
            <a:ext cx="82629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pt-BR" sz="1500" b="1" dirty="0" err="1">
                <a:solidFill>
                  <a:schemeClr val="tx2"/>
                </a:solidFill>
              </a:rPr>
              <a:t>Abr</a:t>
            </a:r>
            <a:r>
              <a:rPr lang="pt-BR" sz="1500" b="1" dirty="0">
                <a:solidFill>
                  <a:schemeClr val="tx2"/>
                </a:solidFill>
              </a:rPr>
              <a:t>/15</a:t>
            </a:r>
            <a:endParaRPr lang="pt-BR" sz="1500" b="1" dirty="0">
              <a:solidFill>
                <a:schemeClr val="tx2"/>
              </a:solidFill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497971" y="1513826"/>
            <a:ext cx="11068995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411206" y="1413909"/>
            <a:ext cx="0" cy="18365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"/>
          <p:cNvSpPr txBox="1"/>
          <p:nvPr/>
        </p:nvSpPr>
        <p:spPr bwMode="gray">
          <a:xfrm>
            <a:off x="6998057" y="1162676"/>
            <a:ext cx="82629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Nov/15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101" name="Rectangle 9"/>
          <p:cNvSpPr txBox="1"/>
          <p:nvPr/>
        </p:nvSpPr>
        <p:spPr bwMode="gray">
          <a:xfrm>
            <a:off x="11088539" y="1162676"/>
            <a:ext cx="82629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Nov/18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102" name="Rectangle 9"/>
          <p:cNvSpPr txBox="1"/>
          <p:nvPr/>
        </p:nvSpPr>
        <p:spPr bwMode="gray">
          <a:xfrm>
            <a:off x="6530320" y="1693350"/>
            <a:ext cx="194649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lnSpc>
                <a:spcPts val="1458"/>
              </a:lnSpc>
            </a:pPr>
            <a:r>
              <a:rPr lang="pt-BR" sz="1500" b="1" dirty="0">
                <a:solidFill>
                  <a:schemeClr val="tx2"/>
                </a:solidFill>
              </a:rPr>
              <a:t>Piloto </a:t>
            </a:r>
            <a:r>
              <a:rPr lang="pt-BR" sz="1500" dirty="0">
                <a:solidFill>
                  <a:schemeClr val="tx2"/>
                </a:solidFill>
              </a:rPr>
              <a:t>Rio Verde</a:t>
            </a:r>
            <a:endParaRPr lang="pt-BR" sz="1500" dirty="0">
              <a:solidFill>
                <a:schemeClr val="tx2"/>
              </a:solidFill>
            </a:endParaRPr>
          </a:p>
        </p:txBody>
      </p:sp>
      <p:sp>
        <p:nvSpPr>
          <p:cNvPr id="103" name="Rectangle 9"/>
          <p:cNvSpPr txBox="1"/>
          <p:nvPr/>
        </p:nvSpPr>
        <p:spPr bwMode="gray">
          <a:xfrm>
            <a:off x="9528019" y="1693349"/>
            <a:ext cx="2519321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>
                <a:latin typeface="+mn-lt"/>
              </a:defRPr>
            </a:lvl9pPr>
          </a:lstStyle>
          <a:p>
            <a:pPr algn="ctr">
              <a:lnSpc>
                <a:spcPts val="1458"/>
              </a:lnSpc>
            </a:pPr>
            <a:r>
              <a:rPr lang="pt-BR" sz="1500" b="1" dirty="0">
                <a:solidFill>
                  <a:schemeClr val="tx2"/>
                </a:solidFill>
              </a:rPr>
              <a:t>Última cidade (</a:t>
            </a:r>
            <a:r>
              <a:rPr lang="pt-BR" sz="1500" dirty="0">
                <a:solidFill>
                  <a:schemeClr val="tx2"/>
                </a:solidFill>
              </a:rPr>
              <a:t>Boa Vista)</a:t>
            </a:r>
            <a:endParaRPr lang="pt-BR" sz="1500" dirty="0">
              <a:solidFill>
                <a:schemeClr val="tx2"/>
              </a:solidFill>
            </a:endParaRPr>
          </a:p>
        </p:txBody>
      </p:sp>
      <p:sp>
        <p:nvSpPr>
          <p:cNvPr id="104" name="Isosceles Triangle 103"/>
          <p:cNvSpPr>
            <a:spLocks/>
          </p:cNvSpPr>
          <p:nvPr/>
        </p:nvSpPr>
        <p:spPr bwMode="gray">
          <a:xfrm>
            <a:off x="7326571" y="1543734"/>
            <a:ext cx="178162" cy="94822"/>
          </a:xfrm>
          <a:prstGeom prst="triangl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>
            <a:noAutofit/>
          </a:bodyPr>
          <a:lstStyle/>
          <a:p>
            <a:pPr algn="ctr"/>
            <a:endParaRPr lang="pt-BR" sz="1500" dirty="0">
              <a:solidFill>
                <a:schemeClr val="tx1"/>
              </a:solidFill>
            </a:endParaRPr>
          </a:p>
        </p:txBody>
      </p:sp>
      <p:sp>
        <p:nvSpPr>
          <p:cNvPr id="105" name="Isosceles Triangle 104"/>
          <p:cNvSpPr>
            <a:spLocks/>
          </p:cNvSpPr>
          <p:nvPr/>
        </p:nvSpPr>
        <p:spPr bwMode="gray">
          <a:xfrm>
            <a:off x="11443263" y="1543734"/>
            <a:ext cx="178162" cy="94822"/>
          </a:xfrm>
          <a:prstGeom prst="triangle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>
            <a:noAutofit/>
          </a:bodyPr>
          <a:lstStyle/>
          <a:p>
            <a:pPr algn="ctr"/>
            <a:endParaRPr lang="pt-BR" sz="15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1826" y="2049738"/>
            <a:ext cx="11327399" cy="873530"/>
            <a:chOff x="361505" y="1870707"/>
            <a:chExt cx="8325934" cy="810000"/>
          </a:xfrm>
        </p:grpSpPr>
        <p:sp>
          <p:nvSpPr>
            <p:cNvPr id="95" name="Pentagon 94"/>
            <p:cNvSpPr/>
            <p:nvPr/>
          </p:nvSpPr>
          <p:spPr>
            <a:xfrm>
              <a:off x="361505" y="1874472"/>
              <a:ext cx="2520000" cy="792000"/>
            </a:xfrm>
            <a:prstGeom prst="homePlate">
              <a:avLst>
                <a:gd name="adj" fmla="val 27374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t-BR" sz="1500" dirty="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97" name="Chevron 96"/>
            <p:cNvSpPr/>
            <p:nvPr/>
          </p:nvSpPr>
          <p:spPr>
            <a:xfrm>
              <a:off x="2775103" y="1870707"/>
              <a:ext cx="2916000" cy="810000"/>
            </a:xfrm>
            <a:prstGeom prst="chevron">
              <a:avLst>
                <a:gd name="adj" fmla="val 27045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111" name="Rectangle 9"/>
            <p:cNvSpPr txBox="1"/>
            <p:nvPr/>
          </p:nvSpPr>
          <p:spPr bwMode="gray">
            <a:xfrm>
              <a:off x="549425" y="2070430"/>
              <a:ext cx="1922002" cy="42808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Planejamento </a:t>
              </a:r>
              <a:r>
                <a:rPr lang="pt-BR" sz="1500" dirty="0">
                  <a:solidFill>
                    <a:schemeClr val="tx2"/>
                  </a:solidFill>
                </a:rPr>
                <a:t>(para lançar EAD)</a:t>
              </a:r>
              <a:endParaRPr lang="pt-BR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112" name="Rectangle 9"/>
            <p:cNvSpPr txBox="1"/>
            <p:nvPr/>
          </p:nvSpPr>
          <p:spPr bwMode="gray">
            <a:xfrm>
              <a:off x="3224696" y="2070430"/>
              <a:ext cx="2113195" cy="42808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Piloto, início da operação e execução </a:t>
              </a:r>
              <a:endParaRPr lang="pt-BR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99" name="Chevron 98"/>
            <p:cNvSpPr/>
            <p:nvPr/>
          </p:nvSpPr>
          <p:spPr>
            <a:xfrm>
              <a:off x="5447439" y="1872729"/>
              <a:ext cx="3240000" cy="803902"/>
            </a:xfrm>
            <a:prstGeom prst="chevron">
              <a:avLst>
                <a:gd name="adj" fmla="val 27045"/>
              </a:avLst>
            </a:prstGeom>
            <a:pattFill prst="ltDnDi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 bwMode="gray">
            <a:xfrm>
              <a:off x="5603714" y="1904628"/>
              <a:ext cx="714433" cy="120244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/>
          </p:spPr>
          <p:txBody>
            <a:bodyPr vert="horz" wrap="square" lIns="87900" tIns="51900" rIns="87900" bIns="51900" numCol="1" anchor="ctr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2"/>
                </a:buClr>
                <a:buSzPts val="1600"/>
              </a:pPr>
              <a:r>
                <a:rPr lang="pt-BR" sz="1500" b="1" dirty="0">
                  <a:solidFill>
                    <a:schemeClr val="bg1"/>
                  </a:solidFill>
                  <a:latin typeface="+mn-lt"/>
                </a:rPr>
                <a:t>Fase 1</a:t>
              </a:r>
              <a:endParaRPr lang="pt-BR" sz="15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7" name="Rectangle 106"/>
            <p:cNvSpPr/>
            <p:nvPr/>
          </p:nvSpPr>
          <p:spPr bwMode="gray">
            <a:xfrm>
              <a:off x="6124035" y="2050819"/>
              <a:ext cx="749223" cy="120244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/>
          </p:spPr>
          <p:txBody>
            <a:bodyPr vert="horz" wrap="square" lIns="126000" tIns="90000" rIns="126000" bIns="90000" numCol="1" anchor="ctr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2"/>
                </a:buClr>
                <a:buSzPts val="1600"/>
              </a:pPr>
              <a:r>
                <a:rPr lang="pt-BR" sz="1500" b="1" dirty="0">
                  <a:solidFill>
                    <a:schemeClr val="bg1"/>
                  </a:solidFill>
                  <a:latin typeface="+mn-lt"/>
                </a:rPr>
                <a:t>Fase 2</a:t>
              </a:r>
              <a:endParaRPr lang="pt-BR" sz="15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8" name="Rectangle 107"/>
            <p:cNvSpPr/>
            <p:nvPr/>
          </p:nvSpPr>
          <p:spPr bwMode="gray">
            <a:xfrm>
              <a:off x="6679146" y="2197010"/>
              <a:ext cx="749223" cy="120244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/>
          </p:spPr>
          <p:txBody>
            <a:bodyPr vert="horz" wrap="square" lIns="126000" tIns="90000" rIns="126000" bIns="90000" numCol="1" anchor="ctr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2"/>
                </a:buClr>
                <a:buSzPts val="1600"/>
              </a:pPr>
              <a:r>
                <a:rPr lang="pt-BR" sz="1500" b="1" dirty="0">
                  <a:solidFill>
                    <a:schemeClr val="bg1"/>
                  </a:solidFill>
                  <a:latin typeface="+mn-lt"/>
                </a:rPr>
                <a:t>Fase 3</a:t>
              </a:r>
              <a:endParaRPr lang="pt-BR" sz="15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09" name="Rectangle 108"/>
            <p:cNvSpPr/>
            <p:nvPr/>
          </p:nvSpPr>
          <p:spPr bwMode="gray">
            <a:xfrm>
              <a:off x="7234257" y="2343200"/>
              <a:ext cx="749223" cy="120244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/>
          </p:spPr>
          <p:txBody>
            <a:bodyPr vert="horz" wrap="square" lIns="126000" tIns="90000" rIns="126000" bIns="90000" numCol="1" anchor="ctr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2"/>
                </a:buClr>
                <a:buSzPts val="1600"/>
              </a:pPr>
              <a:r>
                <a:rPr lang="pt-BR" sz="1500" b="1" dirty="0">
                  <a:solidFill>
                    <a:schemeClr val="bg1"/>
                  </a:solidFill>
                  <a:latin typeface="+mn-lt"/>
                </a:rPr>
                <a:t>Fase 4</a:t>
              </a:r>
              <a:endParaRPr lang="pt-BR" sz="1500" b="1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10" name="Rectangle 109"/>
            <p:cNvSpPr/>
            <p:nvPr/>
          </p:nvSpPr>
          <p:spPr bwMode="gray">
            <a:xfrm>
              <a:off x="7653435" y="2510658"/>
              <a:ext cx="749223" cy="120244"/>
            </a:xfrm>
            <a:prstGeom prst="rect">
              <a:avLst/>
            </a:prstGeom>
            <a:solidFill>
              <a:schemeClr val="tx2"/>
            </a:solidFill>
            <a:ln w="9525" algn="ctr">
              <a:solidFill>
                <a:schemeClr val="tx2"/>
              </a:solidFill>
              <a:round/>
              <a:headEnd/>
              <a:tailEnd/>
            </a:ln>
            <a:effectLst/>
            <a:extLst/>
          </p:spPr>
          <p:txBody>
            <a:bodyPr vert="horz" wrap="square" lIns="126000" tIns="90000" rIns="126000" bIns="90000" numCol="1" anchor="ctr" anchorCtr="0" compatLnSpc="1">
              <a:prstTxWarp prst="textNoShape">
                <a:avLst/>
              </a:prstTxWarp>
            </a:bodyPr>
            <a:lstStyle/>
            <a:p>
              <a:pPr>
                <a:buClr>
                  <a:schemeClr val="tx2"/>
                </a:buClr>
                <a:buSzPts val="1600"/>
              </a:pPr>
              <a:r>
                <a:rPr lang="pt-BR" sz="1500" b="1" dirty="0">
                  <a:solidFill>
                    <a:schemeClr val="bg1"/>
                  </a:solidFill>
                  <a:latin typeface="+mn-lt"/>
                </a:rPr>
                <a:t>Fase 5</a:t>
              </a:r>
              <a:endParaRPr lang="pt-BR" sz="15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91828" y="3192298"/>
            <a:ext cx="11376483" cy="3175784"/>
            <a:chOff x="361506" y="2783674"/>
            <a:chExt cx="8362012" cy="3416126"/>
          </a:xfrm>
        </p:grpSpPr>
        <p:sp>
          <p:nvSpPr>
            <p:cNvPr id="137" name="Chevron 136"/>
            <p:cNvSpPr/>
            <p:nvPr/>
          </p:nvSpPr>
          <p:spPr>
            <a:xfrm>
              <a:off x="2656683" y="5641800"/>
              <a:ext cx="5976000" cy="558000"/>
            </a:xfrm>
            <a:prstGeom prst="chevron">
              <a:avLst>
                <a:gd name="adj" fmla="val 24048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/>
            </a:p>
          </p:txBody>
        </p:sp>
        <p:sp>
          <p:nvSpPr>
            <p:cNvPr id="125" name="Chevron 124"/>
            <p:cNvSpPr/>
            <p:nvPr/>
          </p:nvSpPr>
          <p:spPr>
            <a:xfrm>
              <a:off x="2603518" y="3301353"/>
              <a:ext cx="6120000" cy="1418400"/>
            </a:xfrm>
            <a:prstGeom prst="chevron">
              <a:avLst>
                <a:gd name="adj" fmla="val 15609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361506" y="2783674"/>
              <a:ext cx="2413598" cy="3404478"/>
            </a:xfrm>
            <a:custGeom>
              <a:avLst/>
              <a:gdLst>
                <a:gd name="connsiteX0" fmla="*/ 13647 w 4135271"/>
                <a:gd name="connsiteY0" fmla="*/ 0 h 3493826"/>
                <a:gd name="connsiteX1" fmla="*/ 948519 w 4135271"/>
                <a:gd name="connsiteY1" fmla="*/ 0 h 3493826"/>
                <a:gd name="connsiteX2" fmla="*/ 948519 w 4135271"/>
                <a:gd name="connsiteY2" fmla="*/ 2927444 h 3493826"/>
                <a:gd name="connsiteX3" fmla="*/ 3978322 w 4135271"/>
                <a:gd name="connsiteY3" fmla="*/ 2927444 h 3493826"/>
                <a:gd name="connsiteX4" fmla="*/ 4135271 w 4135271"/>
                <a:gd name="connsiteY4" fmla="*/ 3214047 h 3493826"/>
                <a:gd name="connsiteX5" fmla="*/ 3978322 w 4135271"/>
                <a:gd name="connsiteY5" fmla="*/ 3493826 h 3493826"/>
                <a:gd name="connsiteX6" fmla="*/ 0 w 4135271"/>
                <a:gd name="connsiteY6" fmla="*/ 3480179 h 3493826"/>
                <a:gd name="connsiteX7" fmla="*/ 13647 w 4135271"/>
                <a:gd name="connsiteY7" fmla="*/ 0 h 349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5271" h="3493826">
                  <a:moveTo>
                    <a:pt x="13647" y="0"/>
                  </a:moveTo>
                  <a:lnTo>
                    <a:pt x="948519" y="0"/>
                  </a:lnTo>
                  <a:lnTo>
                    <a:pt x="948519" y="2927444"/>
                  </a:lnTo>
                  <a:lnTo>
                    <a:pt x="3978322" y="2927444"/>
                  </a:lnTo>
                  <a:lnTo>
                    <a:pt x="4135271" y="3214047"/>
                  </a:lnTo>
                  <a:lnTo>
                    <a:pt x="3978322" y="3493826"/>
                  </a:lnTo>
                  <a:lnTo>
                    <a:pt x="0" y="3480179"/>
                  </a:lnTo>
                  <a:lnTo>
                    <a:pt x="13647" y="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500" dirty="0"/>
            </a:p>
          </p:txBody>
        </p:sp>
        <p:sp>
          <p:nvSpPr>
            <p:cNvPr id="116" name="Pentagon 115"/>
            <p:cNvSpPr/>
            <p:nvPr/>
          </p:nvSpPr>
          <p:spPr>
            <a:xfrm>
              <a:off x="625528" y="3292742"/>
              <a:ext cx="2223754" cy="1418123"/>
            </a:xfrm>
            <a:prstGeom prst="homePlate">
              <a:avLst>
                <a:gd name="adj" fmla="val 13698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t-BR" sz="1500" dirty="0"/>
            </a:p>
          </p:txBody>
        </p:sp>
        <p:sp>
          <p:nvSpPr>
            <p:cNvPr id="121" name="Rectangle 9"/>
            <p:cNvSpPr txBox="1"/>
            <p:nvPr/>
          </p:nvSpPr>
          <p:spPr bwMode="gray">
            <a:xfrm>
              <a:off x="822602" y="3707529"/>
              <a:ext cx="1375846" cy="49660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Definições técnicas e Plano de negócio</a:t>
              </a:r>
              <a:endParaRPr lang="pt-BR" sz="1500" dirty="0">
                <a:solidFill>
                  <a:schemeClr val="tx2"/>
                </a:solidFill>
              </a:endParaRPr>
            </a:p>
          </p:txBody>
        </p:sp>
        <p:sp>
          <p:nvSpPr>
            <p:cNvPr id="124" name="Rectangle 9"/>
            <p:cNvSpPr txBox="1"/>
            <p:nvPr/>
          </p:nvSpPr>
          <p:spPr bwMode="gray">
            <a:xfrm>
              <a:off x="817895" y="5819833"/>
              <a:ext cx="1719022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Gestão do projeto</a:t>
              </a:r>
              <a:endParaRPr lang="pt-BR" sz="1500" dirty="0">
                <a:solidFill>
                  <a:schemeClr val="tx2"/>
                </a:solidFill>
              </a:endParaRPr>
            </a:p>
          </p:txBody>
        </p:sp>
        <p:sp>
          <p:nvSpPr>
            <p:cNvPr id="130" name="Pentagon 129"/>
            <p:cNvSpPr/>
            <p:nvPr/>
          </p:nvSpPr>
          <p:spPr>
            <a:xfrm>
              <a:off x="3000549" y="3380990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34" name="Pentagon 133"/>
            <p:cNvSpPr/>
            <p:nvPr/>
          </p:nvSpPr>
          <p:spPr>
            <a:xfrm>
              <a:off x="3000549" y="3706266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35" name="Pentagon 134"/>
            <p:cNvSpPr/>
            <p:nvPr/>
          </p:nvSpPr>
          <p:spPr>
            <a:xfrm>
              <a:off x="3000549" y="4031542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Pentagon 135"/>
            <p:cNvSpPr/>
            <p:nvPr/>
          </p:nvSpPr>
          <p:spPr>
            <a:xfrm>
              <a:off x="3000549" y="4367451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Chevron 137"/>
            <p:cNvSpPr/>
            <p:nvPr/>
          </p:nvSpPr>
          <p:spPr>
            <a:xfrm>
              <a:off x="2523949" y="4849334"/>
              <a:ext cx="6159530" cy="678266"/>
            </a:xfrm>
            <a:prstGeom prst="chevron">
              <a:avLst>
                <a:gd name="adj" fmla="val 23088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dash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/>
            </a:p>
          </p:txBody>
        </p:sp>
        <p:sp>
          <p:nvSpPr>
            <p:cNvPr id="117" name="Pentagon 116"/>
            <p:cNvSpPr/>
            <p:nvPr/>
          </p:nvSpPr>
          <p:spPr>
            <a:xfrm>
              <a:off x="626059" y="4846443"/>
              <a:ext cx="2201426" cy="684000"/>
            </a:xfrm>
            <a:prstGeom prst="homePlate">
              <a:avLst>
                <a:gd name="adj" fmla="val 26520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952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schemeClr val="bg1">
                  <a:lumMod val="65000"/>
                  <a:alpha val="40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t-BR" sz="1500" dirty="0"/>
            </a:p>
          </p:txBody>
        </p:sp>
        <p:sp>
          <p:nvSpPr>
            <p:cNvPr id="123" name="Rectangle 9"/>
            <p:cNvSpPr txBox="1"/>
            <p:nvPr/>
          </p:nvSpPr>
          <p:spPr bwMode="gray">
            <a:xfrm>
              <a:off x="817895" y="4995622"/>
              <a:ext cx="1719022" cy="49660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Organizacional/ </a:t>
              </a:r>
            </a:p>
            <a:p>
              <a:r>
                <a:rPr lang="pt-BR" sz="1500" b="1" dirty="0">
                  <a:solidFill>
                    <a:schemeClr val="tx2"/>
                  </a:solidFill>
                </a:rPr>
                <a:t>administrativo</a:t>
              </a:r>
              <a:endParaRPr lang="pt-BR" sz="1500" dirty="0">
                <a:solidFill>
                  <a:schemeClr val="tx2"/>
                </a:solidFill>
              </a:endParaRPr>
            </a:p>
          </p:txBody>
        </p:sp>
        <p:sp>
          <p:nvSpPr>
            <p:cNvPr id="139" name="Pentagon 138"/>
            <p:cNvSpPr/>
            <p:nvPr/>
          </p:nvSpPr>
          <p:spPr>
            <a:xfrm>
              <a:off x="3000549" y="4897177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Pentagon 139"/>
            <p:cNvSpPr/>
            <p:nvPr/>
          </p:nvSpPr>
          <p:spPr>
            <a:xfrm>
              <a:off x="3000549" y="5210706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Pentagon 140"/>
            <p:cNvSpPr/>
            <p:nvPr/>
          </p:nvSpPr>
          <p:spPr>
            <a:xfrm>
              <a:off x="3000549" y="5748106"/>
              <a:ext cx="5364000" cy="270000"/>
            </a:xfrm>
            <a:prstGeom prst="homePlate">
              <a:avLst>
                <a:gd name="adj" fmla="val 27374"/>
              </a:avLst>
            </a:prstGeom>
            <a:solidFill>
              <a:schemeClr val="bg1"/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50800" dist="508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rIns="144000" rtlCol="0" anchor="ctr"/>
            <a:lstStyle/>
            <a:p>
              <a:endParaRPr lang="pt-BR" sz="1500" b="1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 9"/>
            <p:cNvSpPr txBox="1">
              <a:spLocks/>
            </p:cNvSpPr>
            <p:nvPr/>
          </p:nvSpPr>
          <p:spPr bwMode="gray">
            <a:xfrm>
              <a:off x="3145554" y="3416527"/>
              <a:ext cx="4541783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Financeiro </a:t>
              </a:r>
              <a:r>
                <a:rPr lang="pt-BR" sz="1500" dirty="0">
                  <a:solidFill>
                    <a:schemeClr val="tx2"/>
                  </a:solidFill>
                </a:rPr>
                <a:t>(gestão de orçamento, revalidação premissas, etc)</a:t>
              </a:r>
              <a:endParaRPr lang="pt-BR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143" name="Rectangle 9"/>
            <p:cNvSpPr txBox="1">
              <a:spLocks/>
            </p:cNvSpPr>
            <p:nvPr/>
          </p:nvSpPr>
          <p:spPr bwMode="gray">
            <a:xfrm>
              <a:off x="3145555" y="3755200"/>
              <a:ext cx="4158938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Compras e suprimentos</a:t>
              </a:r>
              <a:r>
                <a:rPr lang="pt-BR" sz="1500" dirty="0">
                  <a:solidFill>
                    <a:schemeClr val="tx2"/>
                  </a:solidFill>
                </a:rPr>
                <a:t> (RFPs, gestão de Capex, Opex)</a:t>
              </a:r>
              <a:endParaRPr lang="pt-BR" sz="1500" dirty="0">
                <a:solidFill>
                  <a:schemeClr val="tx2"/>
                </a:solidFill>
              </a:endParaRPr>
            </a:p>
          </p:txBody>
        </p:sp>
        <p:sp>
          <p:nvSpPr>
            <p:cNvPr id="144" name="Rectangle 9"/>
            <p:cNvSpPr txBox="1">
              <a:spLocks/>
            </p:cNvSpPr>
            <p:nvPr/>
          </p:nvSpPr>
          <p:spPr bwMode="gray">
            <a:xfrm>
              <a:off x="3134929" y="4087799"/>
              <a:ext cx="4820465" cy="24830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Engenharia e Operações </a:t>
              </a:r>
              <a:r>
                <a:rPr lang="pt-BR" sz="1500" dirty="0">
                  <a:solidFill>
                    <a:schemeClr val="tx2"/>
                  </a:solidFill>
                </a:rPr>
                <a:t>(infraestrutura, ressarcimento, etc.)</a:t>
              </a:r>
              <a:endParaRPr lang="pt-BR" sz="1500" dirty="0">
                <a:solidFill>
                  <a:schemeClr val="tx2"/>
                </a:solidFill>
              </a:endParaRPr>
            </a:p>
          </p:txBody>
        </p:sp>
        <p:sp>
          <p:nvSpPr>
            <p:cNvPr id="145" name="Rectangle 9"/>
            <p:cNvSpPr txBox="1">
              <a:spLocks/>
            </p:cNvSpPr>
            <p:nvPr/>
          </p:nvSpPr>
          <p:spPr bwMode="gray">
            <a:xfrm>
              <a:off x="3138166" y="4415839"/>
              <a:ext cx="4158938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Comunicação, Atendimento e Distribuição </a:t>
              </a:r>
              <a:endParaRPr lang="pt-BR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146" name="Rectangle 9"/>
            <p:cNvSpPr txBox="1">
              <a:spLocks/>
            </p:cNvSpPr>
            <p:nvPr/>
          </p:nvSpPr>
          <p:spPr bwMode="gray">
            <a:xfrm>
              <a:off x="3138166" y="4950581"/>
              <a:ext cx="4158938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Recursos </a:t>
              </a:r>
              <a:r>
                <a:rPr lang="pt-BR" sz="1500" b="1" dirty="0">
                  <a:solidFill>
                    <a:schemeClr val="tx2"/>
                  </a:solidFill>
                </a:rPr>
                <a:t>Humanos</a:t>
              </a:r>
              <a:endParaRPr lang="pt-BR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147" name="Rectangle 9"/>
            <p:cNvSpPr txBox="1">
              <a:spLocks/>
            </p:cNvSpPr>
            <p:nvPr/>
          </p:nvSpPr>
          <p:spPr bwMode="gray">
            <a:xfrm>
              <a:off x="3138165" y="5256412"/>
              <a:ext cx="4817229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Tributário e Jurídico, TI</a:t>
              </a:r>
            </a:p>
          </p:txBody>
        </p:sp>
        <p:sp>
          <p:nvSpPr>
            <p:cNvPr id="148" name="Rectangle 9"/>
            <p:cNvSpPr txBox="1">
              <a:spLocks/>
            </p:cNvSpPr>
            <p:nvPr/>
          </p:nvSpPr>
          <p:spPr bwMode="gray">
            <a:xfrm>
              <a:off x="3138165" y="5790773"/>
              <a:ext cx="4817229" cy="248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hangingPunct="1">
                <a:buClr>
                  <a:schemeClr val="tx2"/>
                </a:buClr>
                <a:defRPr>
                  <a:latin typeface="+mn-lt"/>
                </a:defRPr>
              </a:lvl1pPr>
              <a:lvl2pPr marL="193675" lvl="1" indent="-192088" defTabSz="895350" eaLnBrk="1" hangingPunct="1">
                <a:buClr>
                  <a:schemeClr val="tx2"/>
                </a:buClr>
                <a:buSzPct val="125000"/>
                <a:buFont typeface="Arial" charset="0"/>
                <a:buChar char="▪"/>
                <a:defRPr>
                  <a:latin typeface="+mn-lt"/>
                </a:defRPr>
              </a:lvl2pPr>
              <a:lvl3pPr marL="457200" lvl="2" indent="-261938" defTabSz="895350" eaLnBrk="1" hangingPunct="1">
                <a:buClr>
                  <a:schemeClr val="tx2"/>
                </a:buClr>
                <a:buSzPct val="120000"/>
                <a:buFont typeface="Arial" charset="0"/>
                <a:buChar char="–"/>
                <a:defRPr>
                  <a:latin typeface="+mn-lt"/>
                </a:defRPr>
              </a:lvl3pPr>
              <a:lvl4pPr marL="614363" lvl="3" indent="-155575" defTabSz="895350" eaLnBrk="1" hangingPunct="1">
                <a:buClr>
                  <a:schemeClr val="tx2"/>
                </a:buClr>
                <a:buSzPct val="120000"/>
                <a:buFont typeface="Arial" charset="0"/>
                <a:buChar char="▫"/>
                <a:defRPr>
                  <a:latin typeface="+mn-lt"/>
                </a:defRPr>
              </a:lvl4pPr>
              <a:lvl5pPr marL="749808" lvl="4" indent="-130175" defTabSz="895350" eaLnBrk="1" hangingPunct="1"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5pPr>
              <a:lvl6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6pPr>
              <a:lvl7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7pPr>
              <a:lvl8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8pPr>
              <a:lvl9pPr marL="749808" indent="-130175" defTabSz="89535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>
                  <a:latin typeface="+mn-lt"/>
                </a:defRPr>
              </a:lvl9pPr>
            </a:lstStyle>
            <a:p>
              <a:r>
                <a:rPr lang="pt-BR" sz="1500" b="1" dirty="0">
                  <a:solidFill>
                    <a:schemeClr val="tx2"/>
                  </a:solidFill>
                </a:rPr>
                <a:t>PMO de integração e implantação</a:t>
              </a:r>
              <a:endParaRPr lang="pt-BR" sz="15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Rectangle 3"/>
          <p:cNvSpPr txBox="1"/>
          <p:nvPr/>
        </p:nvSpPr>
        <p:spPr>
          <a:xfrm>
            <a:off x="6478351" y="1316062"/>
            <a:ext cx="33085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54" name="Rectangle 3"/>
          <p:cNvSpPr txBox="1"/>
          <p:nvPr/>
        </p:nvSpPr>
        <p:spPr>
          <a:xfrm>
            <a:off x="10013921" y="1316062"/>
            <a:ext cx="33085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dirty="0" smtClean="0"/>
              <a:t>...</a:t>
            </a:r>
            <a:endParaRPr lang="pt-BR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491826" y="1410297"/>
            <a:ext cx="0" cy="18365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3775516" y="1410297"/>
            <a:ext cx="0" cy="18365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itle 1"/>
          <p:cNvSpPr>
            <a:spLocks noGrp="1"/>
          </p:cNvSpPr>
          <p:nvPr>
            <p:ph type="title"/>
          </p:nvPr>
        </p:nvSpPr>
        <p:spPr>
          <a:xfrm>
            <a:off x="203202" y="234864"/>
            <a:ext cx="11785599" cy="596653"/>
          </a:xfrm>
        </p:spPr>
        <p:txBody>
          <a:bodyPr/>
          <a:lstStyle/>
          <a:p>
            <a:r>
              <a:rPr lang="pt-BR" dirty="0" smtClean="0"/>
              <a:t>Planejamento e set-up inicial da EAD concluídos; foco atual no início da operação e execução de atividades para piloto Rio Verde e demais cidades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28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10" imgW="540" imgH="541" progId="TCLayout.ActiveDocument.1">
                  <p:embed/>
                </p:oleObj>
              </mc:Choice>
              <mc:Fallback>
                <p:oleObj name="think-cell Slide" r:id="rId10" imgW="540" imgH="54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" name="Rectangle 2"/>
          <p:cNvSpPr>
            <a:spLocks noChangeArrowheads="1"/>
          </p:cNvSpPr>
          <p:nvPr/>
        </p:nvSpPr>
        <p:spPr bwMode="auto">
          <a:xfrm>
            <a:off x="549690" y="833145"/>
            <a:ext cx="8986663" cy="563258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endParaRPr lang="pt-BR" sz="1200" dirty="0"/>
          </a:p>
        </p:txBody>
      </p:sp>
      <p:grpSp>
        <p:nvGrpSpPr>
          <p:cNvPr id="155" name="Group 27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874162" y="1395372"/>
            <a:ext cx="1920936" cy="2203873"/>
            <a:chOff x="208" y="781"/>
            <a:chExt cx="1054" cy="557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56" name="Freeform 28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08" y="781"/>
              <a:ext cx="1054" cy="557"/>
            </a:xfrm>
            <a:custGeom>
              <a:avLst/>
              <a:gdLst>
                <a:gd name="T0" fmla="*/ 0 w 1054"/>
                <a:gd name="T1" fmla="*/ 0 h 576"/>
                <a:gd name="T2" fmla="*/ 950 w 1054"/>
                <a:gd name="T3" fmla="*/ 0 h 576"/>
                <a:gd name="T4" fmla="*/ 1054 w 1054"/>
                <a:gd name="T5" fmla="*/ 288 h 576"/>
                <a:gd name="T6" fmla="*/ 950 w 1054"/>
                <a:gd name="T7" fmla="*/ 576 h 576"/>
                <a:gd name="T8" fmla="*/ 0 w 1054"/>
                <a:gd name="T9" fmla="*/ 576 h 576"/>
                <a:gd name="T10" fmla="*/ 0 w 1054"/>
                <a:gd name="T11" fmla="*/ 288 h 576"/>
                <a:gd name="T12" fmla="*/ 0 w 1054"/>
                <a:gd name="T13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4" h="576">
                  <a:moveTo>
                    <a:pt x="0" y="0"/>
                  </a:moveTo>
                  <a:lnTo>
                    <a:pt x="950" y="0"/>
                  </a:lnTo>
                  <a:lnTo>
                    <a:pt x="1054" y="288"/>
                  </a:lnTo>
                  <a:lnTo>
                    <a:pt x="950" y="576"/>
                  </a:lnTo>
                  <a:lnTo>
                    <a:pt x="0" y="576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accent3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53340" dir="2700000" algn="ctr" rotWithShape="0">
                <a:schemeClr val="bg1">
                  <a:lumMod val="50000"/>
                  <a:alpha val="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t-BR" sz="1500" dirty="0"/>
            </a:p>
          </p:txBody>
        </p:sp>
        <p:sp>
          <p:nvSpPr>
            <p:cNvPr id="157" name="Rectangle 2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blackWhite">
            <a:xfrm>
              <a:off x="240" y="1002"/>
              <a:ext cx="918" cy="13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3378596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vert="horz" wrap="square" lIns="36000" tIns="0" rIns="381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pt-BR" sz="15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Governança/ Estruturação</a:t>
              </a:r>
              <a:endParaRPr lang="pt-BR" sz="15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9" name="Group 27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880215" y="3717243"/>
            <a:ext cx="1920936" cy="2203873"/>
            <a:chOff x="208" y="781"/>
            <a:chExt cx="1054" cy="62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0" name="Freeform 28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08" y="781"/>
              <a:ext cx="1054" cy="629"/>
            </a:xfrm>
            <a:custGeom>
              <a:avLst/>
              <a:gdLst>
                <a:gd name="T0" fmla="*/ 0 w 1054"/>
                <a:gd name="T1" fmla="*/ 0 h 576"/>
                <a:gd name="T2" fmla="*/ 950 w 1054"/>
                <a:gd name="T3" fmla="*/ 0 h 576"/>
                <a:gd name="T4" fmla="*/ 1054 w 1054"/>
                <a:gd name="T5" fmla="*/ 288 h 576"/>
                <a:gd name="T6" fmla="*/ 950 w 1054"/>
                <a:gd name="T7" fmla="*/ 576 h 576"/>
                <a:gd name="T8" fmla="*/ 0 w 1054"/>
                <a:gd name="T9" fmla="*/ 576 h 576"/>
                <a:gd name="T10" fmla="*/ 0 w 1054"/>
                <a:gd name="T11" fmla="*/ 288 h 576"/>
                <a:gd name="T12" fmla="*/ 0 w 1054"/>
                <a:gd name="T13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4" h="576">
                  <a:moveTo>
                    <a:pt x="0" y="0"/>
                  </a:moveTo>
                  <a:lnTo>
                    <a:pt x="950" y="0"/>
                  </a:lnTo>
                  <a:lnTo>
                    <a:pt x="1054" y="288"/>
                  </a:lnTo>
                  <a:lnTo>
                    <a:pt x="950" y="576"/>
                  </a:lnTo>
                  <a:lnTo>
                    <a:pt x="0" y="576"/>
                  </a:lnTo>
                  <a:lnTo>
                    <a:pt x="0" y="28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>
              <a:solidFill>
                <a:schemeClr val="accent3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ffectLst>
              <a:outerShdw dist="53340" dir="2700000" algn="ctr" rotWithShape="0">
                <a:schemeClr val="bg1">
                  <a:lumMod val="50000"/>
                  <a:alpha val="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pt-BR" sz="1500" dirty="0"/>
            </a:p>
          </p:txBody>
        </p:sp>
        <p:sp>
          <p:nvSpPr>
            <p:cNvPr id="161" name="Rectangle 29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blackWhite">
            <a:xfrm>
              <a:off x="240" y="1054"/>
              <a:ext cx="729" cy="16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45791" dir="3378596" algn="ctr" rotWithShape="0">
                      <a:srgbClr val="DDDDDD"/>
                    </a:outerShdw>
                  </a:effectLst>
                </a14:hiddenEffects>
              </a:ext>
            </a:extLst>
          </p:spPr>
          <p:txBody>
            <a:bodyPr vert="horz" wrap="square" lIns="36000" tIns="0" rIns="3810" bIns="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r>
                <a:rPr lang="pt-BR" sz="1500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rPr>
                <a:t>Frente técnicas</a:t>
              </a:r>
              <a:endParaRPr lang="pt-BR" sz="15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8" name="Rectangle 4"/>
          <p:cNvSpPr>
            <a:spLocks noChangeArrowheads="1"/>
          </p:cNvSpPr>
          <p:nvPr/>
        </p:nvSpPr>
        <p:spPr bwMode="gray">
          <a:xfrm>
            <a:off x="9372889" y="2044142"/>
            <a:ext cx="2350937" cy="3264153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bg1">
                <a:lumMod val="75000"/>
                <a:alpha val="35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1093"/>
              </a:spcAft>
            </a:pPr>
            <a:endParaRPr lang="es-CO" sz="1500" dirty="0">
              <a:latin typeface="+mj-lt"/>
            </a:endParaRPr>
          </a:p>
        </p:txBody>
      </p:sp>
      <p:sp>
        <p:nvSpPr>
          <p:cNvPr id="179" name="Rectangle 161"/>
          <p:cNvSpPr txBox="1">
            <a:spLocks/>
          </p:cNvSpPr>
          <p:nvPr/>
        </p:nvSpPr>
        <p:spPr>
          <a:xfrm>
            <a:off x="9598799" y="3155937"/>
            <a:ext cx="1787015" cy="203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pt-BR" sz="1500" b="1" dirty="0">
                <a:solidFill>
                  <a:schemeClr val="tx2"/>
                </a:solidFill>
              </a:rPr>
              <a:t>Cronograma detalhado </a:t>
            </a:r>
            <a:r>
              <a:rPr lang="pt-BR" sz="1500" dirty="0"/>
              <a:t>e</a:t>
            </a:r>
            <a:r>
              <a:rPr lang="pt-BR" sz="1500" b="1" dirty="0">
                <a:solidFill>
                  <a:schemeClr val="tx2"/>
                </a:solidFill>
              </a:rPr>
              <a:t> gestão ativa </a:t>
            </a:r>
            <a:r>
              <a:rPr lang="pt-BR" sz="1500" dirty="0"/>
              <a:t>das atividades...</a:t>
            </a:r>
            <a:endParaRPr lang="pt-BR" sz="15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458"/>
              </a:spcBef>
            </a:pPr>
            <a:r>
              <a:rPr lang="pt-BR" sz="1500" dirty="0">
                <a:latin typeface="Arial" pitchFamily="34" charset="0"/>
                <a:cs typeface="Arial" pitchFamily="34" charset="0"/>
              </a:rPr>
              <a:t>...dando ênfase ao cumprimento de </a:t>
            </a:r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prazos e resolução de desvios 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182" name="Rectangle 161"/>
          <p:cNvSpPr txBox="1">
            <a:spLocks/>
          </p:cNvSpPr>
          <p:nvPr/>
        </p:nvSpPr>
        <p:spPr>
          <a:xfrm>
            <a:off x="9485636" y="2540966"/>
            <a:ext cx="2192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pt-BR" sz="1500" b="1" dirty="0">
                <a:solidFill>
                  <a:schemeClr val="tx2"/>
                </a:solidFill>
              </a:rPr>
              <a:t>Frentes de trabalho estruturadas</a:t>
            </a:r>
            <a:endParaRPr lang="pt-BR" sz="15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3" name="Line 26"/>
          <p:cNvSpPr>
            <a:spLocks noChangeShapeType="1"/>
          </p:cNvSpPr>
          <p:nvPr/>
        </p:nvSpPr>
        <p:spPr bwMode="gray">
          <a:xfrm>
            <a:off x="9485636" y="2992907"/>
            <a:ext cx="2057070" cy="0"/>
          </a:xfrm>
          <a:prstGeom prst="line">
            <a:avLst/>
          </a:prstGeom>
          <a:noFill/>
          <a:ln w="952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063" tIns="55532" rIns="111063" bIns="55532" anchor="ctr"/>
          <a:lstStyle/>
          <a:p>
            <a:endParaRPr lang="pt-BR" sz="2900" dirty="0"/>
          </a:p>
        </p:txBody>
      </p:sp>
      <p:sp>
        <p:nvSpPr>
          <p:cNvPr id="10" name="Rectangle 10"/>
          <p:cNvSpPr txBox="1"/>
          <p:nvPr/>
        </p:nvSpPr>
        <p:spPr>
          <a:xfrm>
            <a:off x="874163" y="903352"/>
            <a:ext cx="13865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pt-BR" sz="1500" b="1" dirty="0">
                <a:solidFill>
                  <a:schemeClr val="accent4"/>
                </a:solidFill>
              </a:rPr>
              <a:t>Frentes de trabalho</a:t>
            </a:r>
            <a:endParaRPr lang="pt-BR" sz="1500" b="1" dirty="0">
              <a:solidFill>
                <a:schemeClr val="accent4"/>
              </a:solidFill>
            </a:endParaRPr>
          </a:p>
        </p:txBody>
      </p:sp>
      <p:cxnSp>
        <p:nvCxnSpPr>
          <p:cNvPr id="187" name="Straight Connector 186"/>
          <p:cNvCxnSpPr>
            <a:cxnSpLocks/>
          </p:cNvCxnSpPr>
          <p:nvPr/>
        </p:nvCxnSpPr>
        <p:spPr>
          <a:xfrm>
            <a:off x="2935928" y="1301732"/>
            <a:ext cx="612223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Rectangle 10"/>
          <p:cNvSpPr txBox="1"/>
          <p:nvPr/>
        </p:nvSpPr>
        <p:spPr>
          <a:xfrm>
            <a:off x="2935929" y="1080920"/>
            <a:ext cx="465699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pt-BR" sz="1500" b="1" dirty="0">
                <a:solidFill>
                  <a:schemeClr val="accent4"/>
                </a:solidFill>
              </a:rPr>
              <a:t>Principais Atividades e milestones alcançados</a:t>
            </a:r>
            <a:endParaRPr lang="pt-BR" sz="1500" b="1" dirty="0">
              <a:solidFill>
                <a:schemeClr val="accent4"/>
              </a:solidFill>
            </a:endParaRPr>
          </a:p>
        </p:txBody>
      </p:sp>
      <p:sp>
        <p:nvSpPr>
          <p:cNvPr id="189" name="Rectangle 13"/>
          <p:cNvSpPr txBox="1"/>
          <p:nvPr/>
        </p:nvSpPr>
        <p:spPr>
          <a:xfrm>
            <a:off x="2935928" y="1422962"/>
            <a:ext cx="6343142" cy="2551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Definido </a:t>
            </a:r>
            <a:r>
              <a:rPr lang="pt-BR" sz="1500" b="1" dirty="0">
                <a:solidFill>
                  <a:schemeClr val="tx2"/>
                </a:solidFill>
              </a:rPr>
              <a:t>Estatuto Social</a:t>
            </a:r>
            <a:r>
              <a:rPr lang="pt-BR" sz="1500" dirty="0"/>
              <a:t> e </a:t>
            </a:r>
            <a:r>
              <a:rPr lang="pt-BR" sz="1500" b="1" dirty="0">
                <a:solidFill>
                  <a:schemeClr val="tx2"/>
                </a:solidFill>
              </a:rPr>
              <a:t>EAD oficialmente constituída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Primeiro </a:t>
            </a:r>
            <a:r>
              <a:rPr lang="pt-BR" sz="1500" b="1" dirty="0">
                <a:solidFill>
                  <a:schemeClr val="tx2"/>
                </a:solidFill>
              </a:rPr>
              <a:t>aporte realizado </a:t>
            </a:r>
            <a:r>
              <a:rPr lang="pt-BR" sz="1500" dirty="0"/>
              <a:t>pelas operadoras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Definido </a:t>
            </a:r>
            <a:r>
              <a:rPr lang="pt-BR" sz="1500" b="1" dirty="0">
                <a:solidFill>
                  <a:schemeClr val="tx2"/>
                </a:solidFill>
              </a:rPr>
              <a:t>modelo de governança </a:t>
            </a:r>
            <a:r>
              <a:rPr lang="pt-BR" sz="1500" dirty="0"/>
              <a:t>e</a:t>
            </a:r>
            <a:r>
              <a:rPr lang="pt-BR" sz="1500" dirty="0">
                <a:solidFill>
                  <a:schemeClr val="tx2"/>
                </a:solidFill>
              </a:rPr>
              <a:t> </a:t>
            </a:r>
            <a:r>
              <a:rPr lang="pt-BR" sz="1500" b="1" dirty="0">
                <a:solidFill>
                  <a:schemeClr val="tx2"/>
                </a:solidFill>
              </a:rPr>
              <a:t>estrutura organizacional, </a:t>
            </a:r>
            <a:r>
              <a:rPr lang="pt-BR" sz="1500" dirty="0"/>
              <a:t>bem como </a:t>
            </a:r>
            <a:r>
              <a:rPr lang="pt-BR" sz="1500" b="1" dirty="0">
                <a:solidFill>
                  <a:schemeClr val="tx2"/>
                </a:solidFill>
              </a:rPr>
              <a:t>funções </a:t>
            </a:r>
            <a:r>
              <a:rPr lang="pt-BR" sz="1500" dirty="0"/>
              <a:t>e</a:t>
            </a:r>
            <a:r>
              <a:rPr lang="pt-BR" sz="1500" b="1" dirty="0">
                <a:solidFill>
                  <a:schemeClr val="tx2"/>
                </a:solidFill>
              </a:rPr>
              <a:t> processos de cada área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b="1" dirty="0">
                <a:solidFill>
                  <a:schemeClr val="tx2"/>
                </a:solidFill>
              </a:rPr>
              <a:t>Dimensionados recursos </a:t>
            </a:r>
            <a:r>
              <a:rPr lang="pt-BR" sz="1500" dirty="0"/>
              <a:t>e </a:t>
            </a:r>
            <a:r>
              <a:rPr lang="pt-BR" sz="1500" b="1" dirty="0">
                <a:solidFill>
                  <a:schemeClr val="tx2"/>
                </a:solidFill>
              </a:rPr>
              <a:t>definidas posições de Diretor Geral, Técnico e Fin</a:t>
            </a:r>
            <a:r>
              <a:rPr lang="pt-BR" sz="1500" b="1" dirty="0">
                <a:solidFill>
                  <a:schemeClr val="tx2"/>
                </a:solidFill>
              </a:rPr>
              <a:t>.</a:t>
            </a:r>
            <a:r>
              <a:rPr lang="pt-BR" sz="1500" b="1" dirty="0">
                <a:solidFill>
                  <a:schemeClr val="tx2"/>
                </a:solidFill>
              </a:rPr>
              <a:t>-Adm. 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b="1" dirty="0">
                <a:solidFill>
                  <a:schemeClr val="tx2"/>
                </a:solidFill>
              </a:rPr>
              <a:t>Contratação</a:t>
            </a:r>
            <a:r>
              <a:rPr lang="pt-BR" sz="1500" dirty="0"/>
              <a:t> de </a:t>
            </a:r>
            <a:r>
              <a:rPr lang="pt-BR" sz="1500" b="1" dirty="0">
                <a:solidFill>
                  <a:schemeClr val="tx2"/>
                </a:solidFill>
              </a:rPr>
              <a:t>recursos operacionais </a:t>
            </a:r>
            <a:r>
              <a:rPr lang="pt-BR" sz="1500" dirty="0"/>
              <a:t>em andamento 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Definida </a:t>
            </a:r>
            <a:r>
              <a:rPr lang="pt-BR" sz="1500" b="1" dirty="0">
                <a:solidFill>
                  <a:schemeClr val="tx2"/>
                </a:solidFill>
              </a:rPr>
              <a:t>sede</a:t>
            </a:r>
            <a:r>
              <a:rPr lang="pt-BR" sz="1500" dirty="0"/>
              <a:t> da EAD</a:t>
            </a:r>
            <a:endParaRPr lang="pt-BR" sz="1500" dirty="0"/>
          </a:p>
        </p:txBody>
      </p:sp>
      <p:sp>
        <p:nvSpPr>
          <p:cNvPr id="191" name="Rectangle 13"/>
          <p:cNvSpPr txBox="1"/>
          <p:nvPr/>
        </p:nvSpPr>
        <p:spPr>
          <a:xfrm>
            <a:off x="2935928" y="3771483"/>
            <a:ext cx="6263775" cy="264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Implementados </a:t>
            </a:r>
            <a:r>
              <a:rPr lang="pt-BR" sz="1500" b="1" dirty="0">
                <a:solidFill>
                  <a:schemeClr val="tx2"/>
                </a:solidFill>
              </a:rPr>
              <a:t>call-center e website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Contratada </a:t>
            </a:r>
            <a:r>
              <a:rPr lang="pt-BR" sz="1500" b="1" dirty="0">
                <a:solidFill>
                  <a:schemeClr val="tx2"/>
                </a:solidFill>
              </a:rPr>
              <a:t>agência de comunicação e RP </a:t>
            </a:r>
            <a:r>
              <a:rPr lang="pt-BR" sz="1500" dirty="0">
                <a:solidFill>
                  <a:schemeClr val="tx2"/>
                </a:solidFill>
              </a:rPr>
              <a:t> </a:t>
            </a:r>
            <a:r>
              <a:rPr lang="pt-BR" sz="1500" dirty="0"/>
              <a:t>e início do </a:t>
            </a:r>
            <a:r>
              <a:rPr lang="pt-BR" sz="1500" b="1" dirty="0">
                <a:solidFill>
                  <a:schemeClr val="tx2"/>
                </a:solidFill>
              </a:rPr>
              <a:t>detalhamento da campanha de comunicação</a:t>
            </a:r>
            <a:r>
              <a:rPr lang="pt-BR" sz="1500" dirty="0"/>
              <a:t> 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Visita inicial em </a:t>
            </a:r>
            <a:r>
              <a:rPr lang="pt-BR" sz="1500" b="1" dirty="0">
                <a:solidFill>
                  <a:schemeClr val="tx2"/>
                </a:solidFill>
              </a:rPr>
              <a:t>Rio Verde </a:t>
            </a:r>
            <a:r>
              <a:rPr lang="pt-BR" sz="1500" dirty="0"/>
              <a:t>e análise para definição do </a:t>
            </a:r>
            <a:r>
              <a:rPr lang="pt-BR" sz="1500" b="1" dirty="0">
                <a:solidFill>
                  <a:schemeClr val="tx2"/>
                </a:solidFill>
              </a:rPr>
              <a:t>modelo de distribuição 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Detalhadas </a:t>
            </a:r>
            <a:r>
              <a:rPr lang="pt-BR" sz="1500" b="1" dirty="0">
                <a:solidFill>
                  <a:schemeClr val="tx2"/>
                </a:solidFill>
              </a:rPr>
              <a:t>especificações técnicas de equipamentos</a:t>
            </a:r>
            <a:r>
              <a:rPr lang="pt-BR" sz="1500" dirty="0">
                <a:solidFill>
                  <a:schemeClr val="tx2"/>
                </a:solidFill>
              </a:rPr>
              <a:t> </a:t>
            </a:r>
            <a:r>
              <a:rPr lang="pt-BR" sz="1500" dirty="0"/>
              <a:t>(antenas e conversor digital)</a:t>
            </a:r>
            <a:r>
              <a:rPr lang="pt-BR" sz="1500" b="1" dirty="0">
                <a:solidFill>
                  <a:schemeClr val="tx2"/>
                </a:solidFill>
              </a:rPr>
              <a:t> </a:t>
            </a:r>
            <a:r>
              <a:rPr lang="pt-BR" sz="1500" dirty="0"/>
              <a:t>e</a:t>
            </a:r>
            <a:r>
              <a:rPr lang="pt-BR" sz="1500" b="1" dirty="0">
                <a:solidFill>
                  <a:schemeClr val="tx2"/>
                </a:solidFill>
              </a:rPr>
              <a:t> elaborada RFP</a:t>
            </a:r>
          </a:p>
          <a:p>
            <a:pPr lvl="1">
              <a:spcBef>
                <a:spcPts val="729"/>
              </a:spcBef>
              <a:spcAft>
                <a:spcPts val="364"/>
              </a:spcAft>
            </a:pPr>
            <a:r>
              <a:rPr lang="pt-BR" sz="1500" dirty="0"/>
              <a:t>Elaborado </a:t>
            </a:r>
            <a:r>
              <a:rPr lang="pt-BR" sz="1500" b="1" dirty="0">
                <a:solidFill>
                  <a:schemeClr val="tx2"/>
                </a:solidFill>
              </a:rPr>
              <a:t>processo de ressarcimento </a:t>
            </a:r>
            <a:r>
              <a:rPr lang="pt-BR" sz="1500" dirty="0"/>
              <a:t>e </a:t>
            </a:r>
            <a:r>
              <a:rPr lang="pt-BR" sz="1500" b="1" dirty="0">
                <a:solidFill>
                  <a:schemeClr val="tx2"/>
                </a:solidFill>
              </a:rPr>
              <a:t>análise de antecipação para clusters de 2016 e 2017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9907890" y="1025829"/>
            <a:ext cx="1597039" cy="258532"/>
            <a:chOff x="7563735" y="285750"/>
            <a:chExt cx="1173865" cy="253385"/>
          </a:xfrm>
        </p:grpSpPr>
        <p:sp>
          <p:nvSpPr>
            <p:cNvPr id="37" name="StickerRectangle"/>
            <p:cNvSpPr>
              <a:spLocks noChangeArrowheads="1"/>
            </p:cNvSpPr>
            <p:nvPr/>
          </p:nvSpPr>
          <p:spPr bwMode="auto">
            <a:xfrm>
              <a:off x="7563735" y="285750"/>
              <a:ext cx="1173865" cy="253385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087492">
                <a:buClr>
                  <a:schemeClr val="tx2"/>
                </a:buClr>
              </a:pPr>
              <a:r>
                <a:rPr lang="pt-BR" sz="1500" dirty="0">
                  <a:solidFill>
                    <a:srgbClr val="808080"/>
                  </a:solidFill>
                  <a:latin typeface="+mn-lt"/>
                </a:rPr>
                <a:t>NÃO EXAUSTIVO</a:t>
              </a:r>
              <a:endParaRPr lang="pt-BR" sz="1500" dirty="0">
                <a:solidFill>
                  <a:srgbClr val="808080"/>
                </a:solidFill>
                <a:latin typeface="+mn-lt"/>
              </a:endParaRPr>
            </a:p>
          </p:txBody>
        </p:sp>
        <p:cxnSp>
          <p:nvCxnSpPr>
            <p:cNvPr id="38" name="AutoShape 31"/>
            <p:cNvCxnSpPr>
              <a:cxnSpLocks noChangeShapeType="1"/>
              <a:stCxn id="37" idx="2"/>
              <a:endCxn id="37" idx="4"/>
            </p:cNvCxnSpPr>
            <p:nvPr/>
          </p:nvCxnSpPr>
          <p:spPr bwMode="auto">
            <a:xfrm>
              <a:off x="7563735" y="285750"/>
              <a:ext cx="0" cy="253385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AutoShape 32"/>
            <p:cNvCxnSpPr>
              <a:cxnSpLocks noChangeShapeType="1"/>
              <a:stCxn id="37" idx="4"/>
              <a:endCxn id="37" idx="6"/>
            </p:cNvCxnSpPr>
            <p:nvPr/>
          </p:nvCxnSpPr>
          <p:spPr bwMode="auto">
            <a:xfrm>
              <a:off x="7563735" y="539135"/>
              <a:ext cx="117386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1" name="Straight Connector 40"/>
          <p:cNvCxnSpPr>
            <a:cxnSpLocks/>
          </p:cNvCxnSpPr>
          <p:nvPr/>
        </p:nvCxnSpPr>
        <p:spPr>
          <a:xfrm>
            <a:off x="2935928" y="3665526"/>
            <a:ext cx="612223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203202" y="219526"/>
            <a:ext cx="11785599" cy="298327"/>
          </a:xfrm>
        </p:spPr>
        <p:txBody>
          <a:bodyPr/>
          <a:lstStyle/>
          <a:p>
            <a:r>
              <a:rPr lang="pt-BR" dirty="0" smtClean="0"/>
              <a:t>A EAD teve avanços importantes nos últimos 5 meses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216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/>
          <p:cNvGraphicFramePr>
            <a:graphicFrameLocks/>
          </p:cNvGraphicFramePr>
          <p:nvPr>
            <p:custDataLst>
              <p:tags r:id="rId2"/>
            </p:custDataLst>
            <p:extLst/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9" imgW="530" imgH="528" progId="TCLayout.ActiveDocument.1">
                  <p:embed/>
                </p:oleObj>
              </mc:Choice>
              <mc:Fallback>
                <p:oleObj name="think-cell Slide" r:id="rId9" imgW="530" imgH="52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42"/>
          <p:cNvSpPr>
            <a:spLocks noChangeArrowheads="1"/>
          </p:cNvSpPr>
          <p:nvPr/>
        </p:nvSpPr>
        <p:spPr bwMode="gray">
          <a:xfrm>
            <a:off x="8192083" y="3244249"/>
            <a:ext cx="3705987" cy="2957251"/>
          </a:xfrm>
          <a:prstGeom prst="rect">
            <a:avLst/>
          </a:prstGeom>
          <a:solidFill>
            <a:schemeClr val="bg2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  <a:extLst/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endParaRPr lang="pt-BR" sz="1500" dirty="0"/>
          </a:p>
        </p:txBody>
      </p:sp>
      <p:sp>
        <p:nvSpPr>
          <p:cNvPr id="5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192083" y="3244247"/>
            <a:ext cx="3705987" cy="495642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tint val="66667"/>
                  <a:invGamma/>
                </a:srgbClr>
              </a:gs>
            </a:gsLst>
            <a:lin ang="5400000" scaled="1"/>
          </a:gra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3040" tIns="111063" rIns="153040" bIns="111063" numCol="1" anchor="ctr" anchorCtr="0" compatLnSpc="1">
            <a:prstTxWarp prst="textNoShape">
              <a:avLst/>
            </a:prstTxWarp>
          </a:bodyPr>
          <a:lstStyle/>
          <a:p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Serviços</a:t>
            </a:r>
            <a:endParaRPr lang="pt-BR" sz="15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22"/>
          <p:cNvSpPr txBox="1">
            <a:spLocks/>
          </p:cNvSpPr>
          <p:nvPr/>
        </p:nvSpPr>
        <p:spPr>
          <a:xfrm>
            <a:off x="8272120" y="3814886"/>
            <a:ext cx="3624361" cy="2667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</a:pPr>
            <a:r>
              <a:rPr lang="pt-BR" sz="1500" dirty="0"/>
              <a:t>Comunicação e educação com a população (incluindo forças-tarefas regionais</a:t>
            </a:r>
            <a:r>
              <a:rPr lang="pt-BR" sz="1500" dirty="0"/>
              <a:t>)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Relacionamento com agências e imprensa</a:t>
            </a:r>
            <a:endParaRPr lang="pt-BR" sz="1500" dirty="0"/>
          </a:p>
          <a:p>
            <a:pPr lvl="1">
              <a:spcBef>
                <a:spcPts val="729"/>
              </a:spcBef>
            </a:pPr>
            <a:r>
              <a:rPr lang="pt-BR" sz="1500" dirty="0"/>
              <a:t>Pesquisas para aferição do critério de 93%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Atendimento (</a:t>
            </a:r>
            <a:r>
              <a:rPr lang="pt-BR" sz="1500" i="1" dirty="0"/>
              <a:t>call center, online</a:t>
            </a:r>
            <a:r>
              <a:rPr lang="pt-BR" sz="1500" dirty="0"/>
              <a:t>)</a:t>
            </a:r>
            <a:endParaRPr lang="pt-BR" sz="1500" dirty="0"/>
          </a:p>
          <a:p>
            <a:pPr lvl="1">
              <a:spcBef>
                <a:spcPts val="729"/>
              </a:spcBef>
            </a:pPr>
            <a:r>
              <a:rPr lang="pt-BR" sz="1500" dirty="0"/>
              <a:t>Gestão </a:t>
            </a:r>
            <a:r>
              <a:rPr lang="pt-BR" sz="1500" dirty="0"/>
              <a:t>de distribuição de conversores, antenas e </a:t>
            </a:r>
            <a:r>
              <a:rPr lang="pt-BR" sz="1500" dirty="0"/>
              <a:t>filtros</a:t>
            </a:r>
            <a:endParaRPr lang="pt-BR" sz="1500" dirty="0"/>
          </a:p>
        </p:txBody>
      </p:sp>
      <p:cxnSp>
        <p:nvCxnSpPr>
          <p:cNvPr id="5" name="Elbow Connector 4"/>
          <p:cNvCxnSpPr/>
          <p:nvPr/>
        </p:nvCxnSpPr>
        <p:spPr>
          <a:xfrm rot="5400000" flipH="1" flipV="1">
            <a:off x="3578693" y="913114"/>
            <a:ext cx="1308547" cy="404104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 rot="16200000" flipV="1">
            <a:off x="7419774" y="607034"/>
            <a:ext cx="1459022" cy="3791587"/>
          </a:xfrm>
          <a:prstGeom prst="bentConnector3">
            <a:avLst>
              <a:gd name="adj1" fmla="val 20565"/>
            </a:avLst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8" idx="2"/>
          </p:cNvCxnSpPr>
          <p:nvPr/>
        </p:nvCxnSpPr>
        <p:spPr>
          <a:xfrm>
            <a:off x="6253491" y="1715415"/>
            <a:ext cx="1" cy="167931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>
            <a:spLocks noChangeArrowheads="1"/>
          </p:cNvSpPr>
          <p:nvPr/>
        </p:nvSpPr>
        <p:spPr bwMode="gray">
          <a:xfrm>
            <a:off x="4257448" y="3244249"/>
            <a:ext cx="3705987" cy="2957251"/>
          </a:xfrm>
          <a:prstGeom prst="rect">
            <a:avLst/>
          </a:prstGeom>
          <a:solidFill>
            <a:schemeClr val="bg2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  <a:extLst/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endParaRPr lang="pt-BR" sz="1500" dirty="0"/>
          </a:p>
        </p:txBody>
      </p:sp>
      <p:sp>
        <p:nvSpPr>
          <p:cNvPr id="50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57448" y="3244247"/>
            <a:ext cx="3705987" cy="495642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tint val="66667"/>
                  <a:invGamma/>
                </a:srgbClr>
              </a:gs>
            </a:gsLst>
            <a:lin ang="5400000" scaled="1"/>
          </a:gra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3040" tIns="111063" rIns="153040" bIns="111063" numCol="1" anchor="ctr" anchorCtr="0" compatLnSpc="1">
            <a:prstTxWarp prst="textNoShape">
              <a:avLst/>
            </a:prstTxWarp>
          </a:bodyPr>
          <a:lstStyle/>
          <a:p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Técnico</a:t>
            </a:r>
          </a:p>
        </p:txBody>
      </p:sp>
      <p:sp>
        <p:nvSpPr>
          <p:cNvPr id="53" name="Rectangle 22"/>
          <p:cNvSpPr txBox="1">
            <a:spLocks/>
          </p:cNvSpPr>
          <p:nvPr/>
        </p:nvSpPr>
        <p:spPr>
          <a:xfrm>
            <a:off x="4335773" y="3814886"/>
            <a:ext cx="3624361" cy="2526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</a:pPr>
            <a:r>
              <a:rPr lang="pt-BR" sz="1500" dirty="0"/>
              <a:t>Planejamento </a:t>
            </a:r>
            <a:r>
              <a:rPr lang="pt-BR" sz="1500" dirty="0"/>
              <a:t>do desligamento e de </a:t>
            </a:r>
            <a:r>
              <a:rPr lang="pt-BR" sz="1500" dirty="0"/>
              <a:t>mitigação de interferências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Execução e coordenação dos desligamentos e interferências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Gestão da logística reversa dos equipamentos das radiodifusoras</a:t>
            </a:r>
            <a:endParaRPr lang="pt-BR" sz="1500" dirty="0"/>
          </a:p>
          <a:p>
            <a:pPr lvl="1">
              <a:spcBef>
                <a:spcPts val="729"/>
              </a:spcBef>
            </a:pPr>
            <a:r>
              <a:rPr lang="pt-BR" sz="1500" dirty="0"/>
              <a:t>Acompanhamento e </a:t>
            </a:r>
            <a:r>
              <a:rPr lang="pt-BR" sz="1500" dirty="0"/>
              <a:t>controle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Especificação </a:t>
            </a:r>
            <a:r>
              <a:rPr lang="pt-BR" sz="1500" dirty="0"/>
              <a:t>e detalhamento técnico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Suporte </a:t>
            </a:r>
            <a:r>
              <a:rPr lang="pt-BR" sz="1500" dirty="0"/>
              <a:t>técnico</a:t>
            </a:r>
          </a:p>
        </p:txBody>
      </p:sp>
      <p:sp>
        <p:nvSpPr>
          <p:cNvPr id="49" name="Oval 74"/>
          <p:cNvSpPr>
            <a:spLocks noChangeArrowheads="1"/>
          </p:cNvSpPr>
          <p:nvPr/>
        </p:nvSpPr>
        <p:spPr bwMode="gray">
          <a:xfrm>
            <a:off x="4112844" y="3126007"/>
            <a:ext cx="315328" cy="236482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tx2"/>
            </a:solidFill>
          </a:ln>
          <a:effectLst>
            <a:glow>
              <a:schemeClr val="accent1">
                <a:alpha val="40000"/>
              </a:schemeClr>
            </a:glow>
            <a:outerShdw blurRad="101600" sx="64000" sy="64000" rotWithShape="0">
              <a:schemeClr val="tx1"/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254000" h="31750"/>
            <a:bevelB w="0" h="38100"/>
            <a:extrusionClr>
              <a:schemeClr val="bg2"/>
            </a:extrusionClr>
            <a:contourClr>
              <a:schemeClr val="accent3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pt-BR" sz="1500" b="1" dirty="0">
                <a:solidFill>
                  <a:schemeClr val="bg1"/>
                </a:solidFill>
              </a:rPr>
              <a:t>2</a:t>
            </a:r>
            <a:endParaRPr lang="pt-BR" sz="1500" b="1" dirty="0">
              <a:solidFill>
                <a:schemeClr val="bg1"/>
              </a:solidFill>
            </a:endParaRPr>
          </a:p>
        </p:txBody>
      </p:sp>
      <p:sp>
        <p:nvSpPr>
          <p:cNvPr id="56" name="Oval 74"/>
          <p:cNvSpPr>
            <a:spLocks noChangeArrowheads="1"/>
          </p:cNvSpPr>
          <p:nvPr/>
        </p:nvSpPr>
        <p:spPr bwMode="gray">
          <a:xfrm>
            <a:off x="8028246" y="3126007"/>
            <a:ext cx="315328" cy="236482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tx2"/>
            </a:solidFill>
          </a:ln>
          <a:effectLst>
            <a:glow>
              <a:schemeClr val="accent1">
                <a:alpha val="40000"/>
              </a:schemeClr>
            </a:glow>
            <a:outerShdw blurRad="101600" sx="64000" sy="64000" rotWithShape="0">
              <a:schemeClr val="tx1"/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254000" h="31750"/>
            <a:bevelB w="0" h="38100"/>
            <a:extrusionClr>
              <a:schemeClr val="bg2"/>
            </a:extrusionClr>
            <a:contourClr>
              <a:schemeClr val="accent3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pt-BR" sz="1500" b="1" dirty="0">
                <a:solidFill>
                  <a:schemeClr val="bg1"/>
                </a:solidFill>
              </a:rPr>
              <a:t>3</a:t>
            </a:r>
            <a:endParaRPr lang="pt-BR" sz="1500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gray">
          <a:xfrm>
            <a:off x="4324972" y="931584"/>
            <a:ext cx="3857036" cy="783830"/>
          </a:xfrm>
          <a:prstGeom prst="rect">
            <a:avLst/>
          </a:prstGeom>
          <a:solidFill>
            <a:schemeClr val="accent2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bg1">
                <a:lumMod val="75000"/>
                <a:alpha val="35000"/>
              </a:schemeClr>
            </a:outerShdw>
          </a:effectLst>
          <a:extLst/>
        </p:spPr>
        <p:txBody>
          <a:bodyPr vert="horz" wrap="square" lIns="111063" tIns="55532" rIns="111063" bIns="55532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500" b="1" dirty="0">
                <a:solidFill>
                  <a:schemeClr val="bg1"/>
                </a:solidFill>
              </a:rPr>
              <a:t>Diretor </a:t>
            </a:r>
            <a:r>
              <a:rPr lang="pt-BR" sz="1500" b="1" dirty="0">
                <a:solidFill>
                  <a:schemeClr val="bg1"/>
                </a:solidFill>
              </a:rPr>
              <a:t>Geral</a:t>
            </a:r>
            <a:endParaRPr lang="pt-BR" sz="1500" b="1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gray">
          <a:xfrm>
            <a:off x="359448" y="3244249"/>
            <a:ext cx="3705987" cy="2957251"/>
          </a:xfrm>
          <a:prstGeom prst="rect">
            <a:avLst/>
          </a:prstGeom>
          <a:solidFill>
            <a:schemeClr val="bg2"/>
          </a:soli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  <a:extLst/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endParaRPr lang="pt-BR" sz="1500" dirty="0"/>
          </a:p>
        </p:txBody>
      </p:sp>
      <p:sp>
        <p:nvSpPr>
          <p:cNvPr id="46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59448" y="3244247"/>
            <a:ext cx="3705987" cy="495642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tint val="66667"/>
                  <a:invGamma/>
                </a:srgbClr>
              </a:gs>
            </a:gsLst>
            <a:lin ang="5400000" scaled="1"/>
          </a:gra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3040" tIns="111063" rIns="153040" bIns="111063" numCol="1" anchor="ctr" anchorCtr="0" compatLnSpc="1">
            <a:prstTxWarp prst="textNoShape">
              <a:avLst/>
            </a:prstTxWarp>
          </a:bodyPr>
          <a:lstStyle/>
          <a:p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Financeiro/ Administrativo</a:t>
            </a:r>
            <a:endParaRPr lang="pt-BR" sz="15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22"/>
          <p:cNvSpPr txBox="1">
            <a:spLocks/>
          </p:cNvSpPr>
          <p:nvPr/>
        </p:nvSpPr>
        <p:spPr>
          <a:xfrm>
            <a:off x="498476" y="3814886"/>
            <a:ext cx="3624361" cy="238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</a:pPr>
            <a:r>
              <a:rPr lang="pt-BR" sz="1500" dirty="0"/>
              <a:t>Financeiro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Compras/gestão de fornecedores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RH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Jurídico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Auditoria interna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T.I.</a:t>
            </a:r>
          </a:p>
          <a:p>
            <a:pPr lvl="1">
              <a:spcBef>
                <a:spcPts val="729"/>
              </a:spcBef>
            </a:pPr>
            <a:r>
              <a:rPr lang="pt-BR" sz="1500" dirty="0"/>
              <a:t>Administração de patrimônio e serviços administrativos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3914868" y="2191497"/>
            <a:ext cx="2338622" cy="0"/>
          </a:xfrm>
          <a:prstGeom prst="line">
            <a:avLst/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253491" y="2191497"/>
            <a:ext cx="2497871" cy="0"/>
          </a:xfrm>
          <a:prstGeom prst="line">
            <a:avLst/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>
            <a:spLocks noChangeArrowheads="1"/>
          </p:cNvSpPr>
          <p:nvPr/>
        </p:nvSpPr>
        <p:spPr bwMode="gray">
          <a:xfrm>
            <a:off x="8678174" y="1330972"/>
            <a:ext cx="3232538" cy="152440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2F2F2"/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bg1">
                <a:lumMod val="75000"/>
                <a:alpha val="35000"/>
              </a:schemeClr>
            </a:outerShdw>
          </a:effectLst>
          <a:extLst/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  <a:noAutofit/>
          </a:bodyPr>
          <a:lstStyle/>
          <a:p>
            <a:endParaRPr lang="pt-BR" sz="1500" dirty="0">
              <a:latin typeface="+mj-lt"/>
            </a:endParaRPr>
          </a:p>
        </p:txBody>
      </p:sp>
      <p:sp>
        <p:nvSpPr>
          <p:cNvPr id="62" name="Rectangle 10"/>
          <p:cNvSpPr txBox="1"/>
          <p:nvPr/>
        </p:nvSpPr>
        <p:spPr>
          <a:xfrm>
            <a:off x="8759008" y="1567938"/>
            <a:ext cx="3013835" cy="133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</a:pPr>
            <a:r>
              <a:rPr lang="pt-BR" sz="1500" dirty="0">
                <a:ea typeface="+mn-ea"/>
                <a:cs typeface="+mn-cs"/>
              </a:rPr>
              <a:t>Acompanhamento e controle das atividades chave da EAD</a:t>
            </a:r>
          </a:p>
          <a:p>
            <a:pPr lvl="1">
              <a:spcBef>
                <a:spcPts val="729"/>
              </a:spcBef>
            </a:pPr>
            <a:r>
              <a:rPr lang="pt-BR" sz="1500" dirty="0">
                <a:ea typeface="+mn-ea"/>
                <a:cs typeface="+mn-cs"/>
              </a:rPr>
              <a:t>Gestão de desempenho das áreas</a:t>
            </a:r>
          </a:p>
          <a:p>
            <a:pPr lvl="1">
              <a:spcBef>
                <a:spcPts val="729"/>
              </a:spcBef>
            </a:pPr>
            <a:r>
              <a:rPr lang="pt-BR" sz="1500" dirty="0">
                <a:ea typeface="+mn-ea"/>
                <a:cs typeface="+mn-cs"/>
              </a:rPr>
              <a:t>Gestão de riscos</a:t>
            </a:r>
            <a:endParaRPr lang="pt-BR" sz="1500" dirty="0">
              <a:ea typeface="+mn-ea"/>
              <a:cs typeface="+mn-cs"/>
            </a:endParaRPr>
          </a:p>
        </p:txBody>
      </p:sp>
      <p:sp>
        <p:nvSpPr>
          <p:cNvPr id="63" name="Rectangle 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8174" y="1160430"/>
            <a:ext cx="3232538" cy="31583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tint val="66667"/>
                  <a:invGamma/>
                </a:srgbClr>
              </a:gs>
            </a:gsLst>
            <a:lin ang="5400000" scaled="1"/>
          </a:gra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3040" tIns="111063" rIns="153040" bIns="111063" numCol="1" anchor="ctr" anchorCtr="0" compatLnSpc="1">
            <a:prstTxWarp prst="textNoShape">
              <a:avLst/>
            </a:prstTxWarp>
          </a:bodyPr>
          <a:lstStyle/>
          <a:p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PMO</a:t>
            </a:r>
            <a:endParaRPr lang="pt-BR" sz="15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Oval 74"/>
          <p:cNvSpPr>
            <a:spLocks noChangeArrowheads="1"/>
          </p:cNvSpPr>
          <p:nvPr/>
        </p:nvSpPr>
        <p:spPr bwMode="gray">
          <a:xfrm>
            <a:off x="8544705" y="1042405"/>
            <a:ext cx="315328" cy="23648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glow>
              <a:schemeClr val="accent1">
                <a:alpha val="40000"/>
              </a:schemeClr>
            </a:glow>
            <a:outerShdw blurRad="101600" sx="64000" sy="64000" rotWithShape="0">
              <a:schemeClr val="tx1"/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254000" h="31750"/>
            <a:bevelB w="0" h="38100"/>
            <a:extrusionClr>
              <a:schemeClr val="bg2"/>
            </a:extrusionClr>
            <a:contourClr>
              <a:schemeClr val="accent3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pt-BR" sz="15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gray">
          <a:xfrm>
            <a:off x="695389" y="1339341"/>
            <a:ext cx="3232538" cy="152440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2F2F2"/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bg1">
                <a:lumMod val="75000"/>
                <a:alpha val="35000"/>
              </a:schemeClr>
            </a:outerShdw>
          </a:effectLst>
          <a:extLst/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  <a:noAutofit/>
          </a:bodyPr>
          <a:lstStyle/>
          <a:p>
            <a:endParaRPr lang="pt-BR" sz="1500" dirty="0">
              <a:latin typeface="+mj-lt"/>
            </a:endParaRPr>
          </a:p>
        </p:txBody>
      </p:sp>
      <p:sp>
        <p:nvSpPr>
          <p:cNvPr id="40" name="Rectangle 10"/>
          <p:cNvSpPr txBox="1"/>
          <p:nvPr/>
        </p:nvSpPr>
        <p:spPr>
          <a:xfrm>
            <a:off x="789304" y="1524474"/>
            <a:ext cx="3094611" cy="133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729"/>
              </a:spcBef>
            </a:pPr>
            <a:r>
              <a:rPr lang="pt-BR" sz="1500" dirty="0">
                <a:ea typeface="+mn-ea"/>
                <a:cs typeface="+mn-cs"/>
              </a:rPr>
              <a:t>Apoio ao </a:t>
            </a:r>
            <a:r>
              <a:rPr lang="pt-BR" sz="1500" dirty="0">
                <a:ea typeface="+mn-ea"/>
                <a:cs typeface="+mn-cs"/>
              </a:rPr>
              <a:t>DG no planejamento </a:t>
            </a:r>
            <a:r>
              <a:rPr lang="pt-BR" sz="1500" dirty="0">
                <a:ea typeface="+mn-ea"/>
                <a:cs typeface="+mn-cs"/>
              </a:rPr>
              <a:t>institucional e regulatório</a:t>
            </a:r>
          </a:p>
          <a:p>
            <a:pPr lvl="1">
              <a:spcBef>
                <a:spcPts val="729"/>
              </a:spcBef>
            </a:pPr>
            <a:r>
              <a:rPr lang="pt-BR" sz="1500" dirty="0">
                <a:ea typeface="+mn-ea"/>
                <a:cs typeface="+mn-cs"/>
              </a:rPr>
              <a:t>Controle das obrigações </a:t>
            </a:r>
            <a:r>
              <a:rPr lang="pt-BR" sz="1500" dirty="0">
                <a:ea typeface="+mn-ea"/>
                <a:cs typeface="+mn-cs"/>
              </a:rPr>
              <a:t>regulatórias</a:t>
            </a:r>
          </a:p>
          <a:p>
            <a:pPr lvl="1">
              <a:spcBef>
                <a:spcPts val="729"/>
              </a:spcBef>
            </a:pPr>
            <a:r>
              <a:rPr lang="pt-BR" sz="1500" dirty="0">
                <a:ea typeface="+mn-ea"/>
                <a:cs typeface="+mn-cs"/>
              </a:rPr>
              <a:t>Preparação de </a:t>
            </a:r>
            <a:r>
              <a:rPr lang="pt-BR" sz="1500" dirty="0">
                <a:ea typeface="+mn-ea"/>
                <a:cs typeface="+mn-cs"/>
              </a:rPr>
              <a:t>reportes</a:t>
            </a:r>
            <a:endParaRPr lang="pt-BR" sz="1500" dirty="0">
              <a:ea typeface="+mn-ea"/>
              <a:cs typeface="+mn-cs"/>
            </a:endParaRPr>
          </a:p>
        </p:txBody>
      </p:sp>
      <p:sp>
        <p:nvSpPr>
          <p:cNvPr id="27" name="Rectangle 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95389" y="1182205"/>
            <a:ext cx="3232538" cy="31583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DDDDDD">
                  <a:gamma/>
                  <a:tint val="66667"/>
                  <a:invGamma/>
                </a:srgbClr>
              </a:gs>
            </a:gsLst>
            <a:lin ang="5400000" scaled="1"/>
          </a:gradFill>
          <a:ln w="9525">
            <a:solidFill>
              <a:srgbClr val="B2B2B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53040" tIns="111063" rIns="153040" bIns="111063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Relações </a:t>
            </a:r>
            <a:r>
              <a:rPr lang="pt-BR" sz="15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institucionais</a:t>
            </a:r>
          </a:p>
        </p:txBody>
      </p:sp>
      <p:sp>
        <p:nvSpPr>
          <p:cNvPr id="60" name="Oval 74"/>
          <p:cNvSpPr>
            <a:spLocks noChangeArrowheads="1"/>
          </p:cNvSpPr>
          <p:nvPr/>
        </p:nvSpPr>
        <p:spPr bwMode="gray">
          <a:xfrm>
            <a:off x="540325" y="1050774"/>
            <a:ext cx="366349" cy="23648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glow>
              <a:schemeClr val="accent1">
                <a:alpha val="40000"/>
              </a:schemeClr>
            </a:glow>
            <a:outerShdw blurRad="101600" sx="64000" sy="64000" rotWithShape="0">
              <a:schemeClr val="tx1"/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254000" h="31750"/>
            <a:bevelB w="0" h="38100"/>
            <a:extrusionClr>
              <a:schemeClr val="bg2"/>
            </a:extrusionClr>
            <a:contourClr>
              <a:schemeClr val="accent3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pt-BR" sz="1500" b="1" dirty="0">
                <a:solidFill>
                  <a:schemeClr val="bg1"/>
                </a:solidFill>
              </a:rPr>
              <a:t>4</a:t>
            </a:r>
            <a:endParaRPr lang="pt-BR" sz="1500" b="1" dirty="0">
              <a:solidFill>
                <a:schemeClr val="bg1"/>
              </a:solidFill>
            </a:endParaRPr>
          </a:p>
        </p:txBody>
      </p:sp>
      <p:sp>
        <p:nvSpPr>
          <p:cNvPr id="35" name="Oval 74"/>
          <p:cNvSpPr>
            <a:spLocks noChangeArrowheads="1"/>
          </p:cNvSpPr>
          <p:nvPr/>
        </p:nvSpPr>
        <p:spPr bwMode="gray">
          <a:xfrm>
            <a:off x="201783" y="3126007"/>
            <a:ext cx="315328" cy="236482"/>
          </a:xfrm>
          <a:prstGeom prst="ellipse">
            <a:avLst/>
          </a:prstGeom>
          <a:solidFill>
            <a:schemeClr val="accent4"/>
          </a:solidFill>
          <a:ln w="9525">
            <a:solidFill>
              <a:schemeClr val="tx2"/>
            </a:solidFill>
          </a:ln>
          <a:effectLst>
            <a:glow>
              <a:schemeClr val="accent1">
                <a:alpha val="40000"/>
              </a:schemeClr>
            </a:glow>
            <a:outerShdw blurRad="101600" sx="64000" sy="64000" rotWithShape="0">
              <a:schemeClr val="tx1"/>
            </a:outerShdw>
          </a:effectLst>
          <a:scene3d>
            <a:camera prst="orthographicFront"/>
            <a:lightRig rig="balanced" dir="t">
              <a:rot lat="0" lon="0" rev="7800000"/>
            </a:lightRig>
          </a:scene3d>
          <a:sp3d>
            <a:bevelT w="254000" h="31750"/>
            <a:bevelB w="0" h="38100"/>
            <a:extrusionClr>
              <a:schemeClr val="bg2"/>
            </a:extrusionClr>
            <a:contourClr>
              <a:schemeClr val="accent3"/>
            </a:contourClr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pt-BR" sz="1500" b="1" dirty="0">
                <a:solidFill>
                  <a:schemeClr val="bg1"/>
                </a:solidFill>
              </a:rPr>
              <a:t>1</a:t>
            </a:r>
            <a:endParaRPr lang="pt-BR" sz="1500" b="1" dirty="0">
              <a:solidFill>
                <a:schemeClr val="bg1"/>
              </a:solidFill>
            </a:endParaRPr>
          </a:p>
        </p:txBody>
      </p:sp>
      <p:sp>
        <p:nvSpPr>
          <p:cNvPr id="66" name="Title 1"/>
          <p:cNvSpPr>
            <a:spLocks noGrp="1"/>
          </p:cNvSpPr>
          <p:nvPr>
            <p:ph type="title"/>
          </p:nvPr>
        </p:nvSpPr>
        <p:spPr>
          <a:xfrm>
            <a:off x="203202" y="249519"/>
            <a:ext cx="11785599" cy="615553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pt-BR" dirty="0" smtClean="0"/>
              <a:t>Estrutura organizacional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1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22492477"/>
              </p:ext>
            </p:extLst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think-cell Slide" r:id="rId129" imgW="530" imgH="528" progId="TCLayout.ActiveDocument.1">
                  <p:embed/>
                </p:oleObj>
              </mc:Choice>
              <mc:Fallback>
                <p:oleObj name="think-cell Slide" r:id="rId129" imgW="530" imgH="52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0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1200" b="1" dirty="0">
              <a:solidFill>
                <a:schemeClr val="tx1"/>
              </a:solidFill>
              <a:latin typeface="Calibri" panose="020F0502020204030204" pitchFamily="34" charset="0"/>
              <a:ea typeface="Arial Unicode MS" panose="020B0604020202020204" pitchFamily="34" charset="-128"/>
              <a:cs typeface="Arial Unicode MS" panose="020B0604020202020204" pitchFamily="34" charset="-128"/>
              <a:sym typeface="Calibri" panose="020F0502020204030204" pitchFamily="34" charset="0"/>
            </a:endParaRPr>
          </a:p>
        </p:txBody>
      </p:sp>
      <p:sp>
        <p:nvSpPr>
          <p:cNvPr id="250" name="Text Placeholder 5"/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3546371" y="607405"/>
            <a:ext cx="4546353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74DAF5DB-4C1A-4B6F-99AB-8362A5BA77E6}" type="datetime'''''''''''''''''''''''2''''0''''''''''''''15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2015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4" name="Text Placeholder 5"/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8092724" y="607405"/>
            <a:ext cx="3868180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5AB7A2B2-EEAA-4CB2-8ACA-0E4CDB2A6BA8}" type="datetime'''''2''''''''''0''''''''''''''''''1''6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2016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8" name="Text Placeholder 5"/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3546371" y="827690"/>
            <a:ext cx="637138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696358B7-AD36-4206-907D-89E7ACED8C49}" type="datetime'''''J''''''''''''''u''''''''''''''''''''''n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Jun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4" name="Text Placeholder 5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4183509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Jul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0" name="Text Placeholder 5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4842243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Ago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" name="Text Placeholder 5"/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5500980" y="827690"/>
            <a:ext cx="637138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Set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" name="Text Placeholder 5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6138115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Out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7" name="Text Placeholder 5"/>
          <p:cNvSpPr>
            <a:spLocks noGrp="1"/>
          </p:cNvSpPr>
          <p:nvPr>
            <p:custDataLst>
              <p:tags r:id="rId11"/>
            </p:custDataLst>
          </p:nvPr>
        </p:nvSpPr>
        <p:spPr bwMode="auto">
          <a:xfrm>
            <a:off x="6796852" y="827690"/>
            <a:ext cx="637138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Nov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7" name="Text Placeholder 5"/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7433988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1B74D836-71F6-4E75-9A50-0CD03C2BCCCA}" type="datetime'''D''''''''''e''''''''''''''''''''''''''''''''''''''c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Dec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9" name="Text Placeholder 5"/>
          <p:cNvSpPr>
            <a:spLocks noGrp="1"/>
          </p:cNvSpPr>
          <p:nvPr>
            <p:custDataLst>
              <p:tags r:id="rId13"/>
            </p:custDataLst>
          </p:nvPr>
        </p:nvSpPr>
        <p:spPr bwMode="auto">
          <a:xfrm>
            <a:off x="8092724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6A109941-7420-466C-AB62-9FB29AAC270E}" type="datetime'''''''''''''J''a''''''''''''''''n''''''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Jan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3" name="Text Placeholder 5"/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8751459" y="827690"/>
            <a:ext cx="617699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029A7946-F6FB-45A6-B340-26658D0B25D8}" type="datetime'''''''''F''''''''''''''eb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Feb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5" name="Text Placeholder 5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9369157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387E3F0E-9C1F-4390-AED3-B01DE0D4B02C}" type="datetime'''''''''''''''''''''''M''''''''''''''''ar''''''''''''''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Mar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7" name="Text Placeholder 5"/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10027894" y="827690"/>
            <a:ext cx="637138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53E82086-998F-4B3E-BD39-9D830BB0CB7B}" type="datetime'''''A''''''''''''''''''''''''p''''''''''''r''''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Apr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8" name="Text Placeholder 5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10665030" y="827690"/>
            <a:ext cx="658736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813A1D9C-E663-421F-A947-F462902700CB}" type="datetime'M''''''''''''''''''''''''''''''''''''''''a''y''''''''''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May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9" name="Text Placeholder 5"/>
          <p:cNvSpPr>
            <a:spLocks noGrp="1"/>
          </p:cNvSpPr>
          <p:nvPr>
            <p:custDataLst>
              <p:tags r:id="rId18"/>
            </p:custDataLst>
          </p:nvPr>
        </p:nvSpPr>
        <p:spPr bwMode="auto">
          <a:xfrm>
            <a:off x="11323766" y="827690"/>
            <a:ext cx="637138" cy="22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38564" rIns="0" bIns="38564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fld id="{35A837B6-69FD-4161-A9EA-697032E38BD5}" type="datetime'''''''''''''''''''''J''''''''u''''''''''''''n'''''''''''''">
              <a:rPr lang="en-US" sz="1200" b="1">
                <a:latin typeface="Calibri" panose="020F0502020204030204" pitchFamily="34" charset="0"/>
                <a:sym typeface="Calibri" panose="020F0502020204030204" pitchFamily="34" charset="0"/>
              </a:rPr>
              <a:pPr/>
              <a:t>Jun</a:t>
            </a:fld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7" name="Straight Connector 6"/>
          <p:cNvCxnSpPr/>
          <p:nvPr>
            <p:custDataLst>
              <p:tags r:id="rId19"/>
            </p:custDataLst>
          </p:nvPr>
        </p:nvCxnSpPr>
        <p:spPr bwMode="gray">
          <a:xfrm>
            <a:off x="3546371" y="827690"/>
            <a:ext cx="447076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>
            <p:custDataLst>
              <p:tags r:id="rId20"/>
            </p:custDataLst>
          </p:nvPr>
        </p:nvCxnSpPr>
        <p:spPr bwMode="gray">
          <a:xfrm>
            <a:off x="8092724" y="827690"/>
            <a:ext cx="3868180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>
            <p:custDataLst>
              <p:tags r:id="rId21"/>
            </p:custDataLst>
          </p:nvPr>
        </p:nvCxnSpPr>
        <p:spPr bwMode="gray">
          <a:xfrm>
            <a:off x="1096308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>
            <p:custDataLst>
              <p:tags r:id="rId22"/>
            </p:custDataLst>
          </p:nvPr>
        </p:nvCxnSpPr>
        <p:spPr bwMode="gray">
          <a:xfrm>
            <a:off x="9624012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>
            <p:custDataLst>
              <p:tags r:id="rId23"/>
            </p:custDataLst>
          </p:nvPr>
        </p:nvCxnSpPr>
        <p:spPr bwMode="gray">
          <a:xfrm>
            <a:off x="11258972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>
            <p:custDataLst>
              <p:tags r:id="rId24"/>
            </p:custDataLst>
          </p:nvPr>
        </p:nvCxnSpPr>
        <p:spPr bwMode="gray">
          <a:xfrm>
            <a:off x="1155702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>
            <p:custDataLst>
              <p:tags r:id="rId25"/>
            </p:custDataLst>
          </p:nvPr>
        </p:nvCxnSpPr>
        <p:spPr bwMode="gray">
          <a:xfrm>
            <a:off x="10516005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>
            <p:custDataLst>
              <p:tags r:id="rId26"/>
            </p:custDataLst>
          </p:nvPr>
        </p:nvCxnSpPr>
        <p:spPr bwMode="gray">
          <a:xfrm>
            <a:off x="9474988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>
            <p:custDataLst>
              <p:tags r:id="rId27"/>
            </p:custDataLst>
          </p:nvPr>
        </p:nvCxnSpPr>
        <p:spPr bwMode="gray">
          <a:xfrm>
            <a:off x="3546371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>
            <p:custDataLst>
              <p:tags r:id="rId28"/>
            </p:custDataLst>
          </p:nvPr>
        </p:nvCxnSpPr>
        <p:spPr bwMode="gray">
          <a:xfrm>
            <a:off x="11407997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>
            <p:custDataLst>
              <p:tags r:id="rId29"/>
            </p:custDataLst>
          </p:nvPr>
        </p:nvCxnSpPr>
        <p:spPr bwMode="gray">
          <a:xfrm>
            <a:off x="10366979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>
            <p:custDataLst>
              <p:tags r:id="rId30"/>
            </p:custDataLst>
          </p:nvPr>
        </p:nvCxnSpPr>
        <p:spPr bwMode="gray">
          <a:xfrm>
            <a:off x="11960902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>
            <p:custDataLst>
              <p:tags r:id="rId31"/>
            </p:custDataLst>
          </p:nvPr>
        </p:nvCxnSpPr>
        <p:spPr bwMode="gray">
          <a:xfrm>
            <a:off x="1185507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Straight Connector 518"/>
          <p:cNvCxnSpPr/>
          <p:nvPr>
            <p:custDataLst>
              <p:tags r:id="rId32"/>
            </p:custDataLst>
          </p:nvPr>
        </p:nvCxnSpPr>
        <p:spPr bwMode="gray">
          <a:xfrm>
            <a:off x="11109946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>
            <p:custDataLst>
              <p:tags r:id="rId33"/>
            </p:custDataLst>
          </p:nvPr>
        </p:nvCxnSpPr>
        <p:spPr bwMode="gray">
          <a:xfrm>
            <a:off x="650096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>
            <p:custDataLst>
              <p:tags r:id="rId34"/>
            </p:custDataLst>
          </p:nvPr>
        </p:nvCxnSpPr>
        <p:spPr bwMode="gray">
          <a:xfrm>
            <a:off x="739295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>
            <p:custDataLst>
              <p:tags r:id="rId35"/>
            </p:custDataLst>
          </p:nvPr>
        </p:nvCxnSpPr>
        <p:spPr bwMode="gray">
          <a:xfrm>
            <a:off x="6351935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>
            <p:custDataLst>
              <p:tags r:id="rId36"/>
            </p:custDataLst>
          </p:nvPr>
        </p:nvCxnSpPr>
        <p:spPr bwMode="gray">
          <a:xfrm>
            <a:off x="992206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>
            <p:custDataLst>
              <p:tags r:id="rId37"/>
            </p:custDataLst>
          </p:nvPr>
        </p:nvCxnSpPr>
        <p:spPr bwMode="gray">
          <a:xfrm>
            <a:off x="6053884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>
            <p:custDataLst>
              <p:tags r:id="rId38"/>
            </p:custDataLst>
          </p:nvPr>
        </p:nvCxnSpPr>
        <p:spPr bwMode="gray">
          <a:xfrm>
            <a:off x="5755834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>
            <p:custDataLst>
              <p:tags r:id="rId39"/>
            </p:custDataLst>
          </p:nvPr>
        </p:nvCxnSpPr>
        <p:spPr bwMode="gray">
          <a:xfrm>
            <a:off x="5606808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>
            <p:custDataLst>
              <p:tags r:id="rId40"/>
            </p:custDataLst>
          </p:nvPr>
        </p:nvCxnSpPr>
        <p:spPr bwMode="gray">
          <a:xfrm>
            <a:off x="7243927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>
            <p:custDataLst>
              <p:tags r:id="rId41"/>
            </p:custDataLst>
          </p:nvPr>
        </p:nvCxnSpPr>
        <p:spPr bwMode="gray">
          <a:xfrm>
            <a:off x="5310918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>
            <p:custDataLst>
              <p:tags r:id="rId42"/>
            </p:custDataLst>
          </p:nvPr>
        </p:nvCxnSpPr>
        <p:spPr bwMode="gray">
          <a:xfrm>
            <a:off x="5161892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>
            <p:custDataLst>
              <p:tags r:id="rId43"/>
            </p:custDataLst>
          </p:nvPr>
        </p:nvCxnSpPr>
        <p:spPr bwMode="gray">
          <a:xfrm>
            <a:off x="6945876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>
            <p:custDataLst>
              <p:tags r:id="rId44"/>
            </p:custDataLst>
          </p:nvPr>
        </p:nvCxnSpPr>
        <p:spPr bwMode="gray">
          <a:xfrm>
            <a:off x="545778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>
            <p:custDataLst>
              <p:tags r:id="rId45"/>
            </p:custDataLst>
          </p:nvPr>
        </p:nvCxnSpPr>
        <p:spPr bwMode="gray">
          <a:xfrm>
            <a:off x="5904858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>
            <p:custDataLst>
              <p:tags r:id="rId46"/>
            </p:custDataLst>
          </p:nvPr>
        </p:nvCxnSpPr>
        <p:spPr bwMode="gray">
          <a:xfrm>
            <a:off x="7094902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>
            <p:custDataLst>
              <p:tags r:id="rId47"/>
            </p:custDataLst>
          </p:nvPr>
        </p:nvCxnSpPr>
        <p:spPr bwMode="gray">
          <a:xfrm>
            <a:off x="6796851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>
            <p:custDataLst>
              <p:tags r:id="rId48"/>
            </p:custDataLst>
          </p:nvPr>
        </p:nvCxnSpPr>
        <p:spPr bwMode="gray">
          <a:xfrm>
            <a:off x="6202909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>
            <p:custDataLst>
              <p:tags r:id="rId49"/>
            </p:custDataLst>
          </p:nvPr>
        </p:nvCxnSpPr>
        <p:spPr bwMode="gray">
          <a:xfrm>
            <a:off x="7541977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>
            <p:custDataLst>
              <p:tags r:id="rId50"/>
            </p:custDataLst>
          </p:nvPr>
        </p:nvCxnSpPr>
        <p:spPr bwMode="gray">
          <a:xfrm>
            <a:off x="4863841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>
            <p:custDataLst>
              <p:tags r:id="rId51"/>
            </p:custDataLst>
          </p:nvPr>
        </p:nvCxnSpPr>
        <p:spPr bwMode="gray">
          <a:xfrm>
            <a:off x="456579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>
            <p:custDataLst>
              <p:tags r:id="rId52"/>
            </p:custDataLst>
          </p:nvPr>
        </p:nvCxnSpPr>
        <p:spPr bwMode="gray">
          <a:xfrm>
            <a:off x="4120874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>
            <p:custDataLst>
              <p:tags r:id="rId53"/>
            </p:custDataLst>
          </p:nvPr>
        </p:nvCxnSpPr>
        <p:spPr bwMode="gray">
          <a:xfrm>
            <a:off x="397185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>
            <p:custDataLst>
              <p:tags r:id="rId54"/>
            </p:custDataLst>
          </p:nvPr>
        </p:nvCxnSpPr>
        <p:spPr bwMode="gray">
          <a:xfrm>
            <a:off x="5012867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>
            <p:custDataLst>
              <p:tags r:id="rId55"/>
            </p:custDataLst>
          </p:nvPr>
        </p:nvCxnSpPr>
        <p:spPr bwMode="gray">
          <a:xfrm>
            <a:off x="3673799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>
            <p:custDataLst>
              <p:tags r:id="rId56"/>
            </p:custDataLst>
          </p:nvPr>
        </p:nvCxnSpPr>
        <p:spPr bwMode="gray">
          <a:xfrm>
            <a:off x="4416766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>
            <p:custDataLst>
              <p:tags r:id="rId57"/>
            </p:custDataLst>
          </p:nvPr>
        </p:nvCxnSpPr>
        <p:spPr bwMode="gray">
          <a:xfrm>
            <a:off x="426990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>
            <p:custDataLst>
              <p:tags r:id="rId58"/>
            </p:custDataLst>
          </p:nvPr>
        </p:nvCxnSpPr>
        <p:spPr bwMode="gray">
          <a:xfrm>
            <a:off x="8878886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>
            <p:custDataLst>
              <p:tags r:id="rId59"/>
            </p:custDataLst>
          </p:nvPr>
        </p:nvCxnSpPr>
        <p:spPr bwMode="gray">
          <a:xfrm>
            <a:off x="4714816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>
            <p:custDataLst>
              <p:tags r:id="rId60"/>
            </p:custDataLst>
          </p:nvPr>
        </p:nvCxnSpPr>
        <p:spPr bwMode="gray">
          <a:xfrm>
            <a:off x="3822824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>
            <p:custDataLst>
              <p:tags r:id="rId61"/>
            </p:custDataLst>
          </p:nvPr>
        </p:nvCxnSpPr>
        <p:spPr bwMode="gray">
          <a:xfrm>
            <a:off x="1066503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>
            <p:custDataLst>
              <p:tags r:id="rId62"/>
            </p:custDataLst>
          </p:nvPr>
        </p:nvCxnSpPr>
        <p:spPr bwMode="gray">
          <a:xfrm>
            <a:off x="10217954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>
            <p:custDataLst>
              <p:tags r:id="rId63"/>
            </p:custDataLst>
          </p:nvPr>
        </p:nvCxnSpPr>
        <p:spPr bwMode="gray">
          <a:xfrm>
            <a:off x="9325962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>
            <p:custDataLst>
              <p:tags r:id="rId64"/>
            </p:custDataLst>
          </p:nvPr>
        </p:nvCxnSpPr>
        <p:spPr bwMode="gray">
          <a:xfrm>
            <a:off x="9027911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>
            <p:custDataLst>
              <p:tags r:id="rId65"/>
            </p:custDataLst>
          </p:nvPr>
        </p:nvCxnSpPr>
        <p:spPr bwMode="gray">
          <a:xfrm>
            <a:off x="6647825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>
            <p:custDataLst>
              <p:tags r:id="rId66"/>
            </p:custDataLst>
          </p:nvPr>
        </p:nvCxnSpPr>
        <p:spPr bwMode="gray">
          <a:xfrm>
            <a:off x="9773038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>
            <p:custDataLst>
              <p:tags r:id="rId67"/>
            </p:custDataLst>
          </p:nvPr>
        </p:nvCxnSpPr>
        <p:spPr bwMode="gray">
          <a:xfrm>
            <a:off x="8732021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>
            <p:custDataLst>
              <p:tags r:id="rId68"/>
            </p:custDataLst>
          </p:nvPr>
        </p:nvCxnSpPr>
        <p:spPr bwMode="gray">
          <a:xfrm>
            <a:off x="9176937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>
            <p:custDataLst>
              <p:tags r:id="rId69"/>
            </p:custDataLst>
          </p:nvPr>
        </p:nvCxnSpPr>
        <p:spPr bwMode="gray">
          <a:xfrm>
            <a:off x="8582995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>
            <p:custDataLst>
              <p:tags r:id="rId70"/>
            </p:custDataLst>
          </p:nvPr>
        </p:nvCxnSpPr>
        <p:spPr bwMode="gray">
          <a:xfrm>
            <a:off x="8433970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>
            <p:custDataLst>
              <p:tags r:id="rId71"/>
            </p:custDataLst>
          </p:nvPr>
        </p:nvCxnSpPr>
        <p:spPr bwMode="gray">
          <a:xfrm>
            <a:off x="8284944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>
            <p:custDataLst>
              <p:tags r:id="rId72"/>
            </p:custDataLst>
          </p:nvPr>
        </p:nvCxnSpPr>
        <p:spPr bwMode="gray">
          <a:xfrm>
            <a:off x="8135919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>
            <p:custDataLst>
              <p:tags r:id="rId73"/>
            </p:custDataLst>
          </p:nvPr>
        </p:nvCxnSpPr>
        <p:spPr bwMode="gray">
          <a:xfrm>
            <a:off x="798689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>
            <p:custDataLst>
              <p:tags r:id="rId74"/>
            </p:custDataLst>
          </p:nvPr>
        </p:nvCxnSpPr>
        <p:spPr bwMode="gray">
          <a:xfrm>
            <a:off x="7837869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>
            <p:custDataLst>
              <p:tags r:id="rId75"/>
            </p:custDataLst>
          </p:nvPr>
        </p:nvCxnSpPr>
        <p:spPr bwMode="gray">
          <a:xfrm>
            <a:off x="7688843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>
            <p:custDataLst>
              <p:tags r:id="rId76"/>
            </p:custDataLst>
          </p:nvPr>
        </p:nvCxnSpPr>
        <p:spPr bwMode="gray">
          <a:xfrm>
            <a:off x="11706047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>
            <p:custDataLst>
              <p:tags r:id="rId77"/>
            </p:custDataLst>
          </p:nvPr>
        </p:nvCxnSpPr>
        <p:spPr bwMode="gray">
          <a:xfrm>
            <a:off x="10814056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>
            <p:custDataLst>
              <p:tags r:id="rId78"/>
            </p:custDataLst>
          </p:nvPr>
        </p:nvCxnSpPr>
        <p:spPr bwMode="gray">
          <a:xfrm>
            <a:off x="10068928" y="1047977"/>
            <a:ext cx="0" cy="5406709"/>
          </a:xfrm>
          <a:prstGeom prst="line">
            <a:avLst/>
          </a:prstGeom>
          <a:ln w="9525">
            <a:solidFill>
              <a:srgbClr val="808080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>
            <p:custDataLst>
              <p:tags r:id="rId79"/>
            </p:custDataLst>
          </p:nvPr>
        </p:nvCxnSpPr>
        <p:spPr bwMode="gray">
          <a:xfrm>
            <a:off x="1345549" y="5316003"/>
            <a:ext cx="10615355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>
            <p:custDataLst>
              <p:tags r:id="rId80"/>
            </p:custDataLst>
          </p:nvPr>
        </p:nvCxnSpPr>
        <p:spPr bwMode="gray">
          <a:xfrm>
            <a:off x="1345549" y="6454684"/>
            <a:ext cx="10615355" cy="0"/>
          </a:xfrm>
          <a:prstGeom prst="line">
            <a:avLst/>
          </a:prstGeom>
          <a:ln w="19050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>
            <p:custDataLst>
              <p:tags r:id="rId81"/>
            </p:custDataLst>
          </p:nvPr>
        </p:nvCxnSpPr>
        <p:spPr bwMode="gray">
          <a:xfrm>
            <a:off x="1345549" y="2462012"/>
            <a:ext cx="10615355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>
            <p:custDataLst>
              <p:tags r:id="rId82"/>
            </p:custDataLst>
          </p:nvPr>
        </p:nvCxnSpPr>
        <p:spPr bwMode="gray">
          <a:xfrm>
            <a:off x="1345549" y="3889008"/>
            <a:ext cx="10615355" cy="0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>
            <p:custDataLst>
              <p:tags r:id="rId83"/>
            </p:custDataLst>
          </p:nvPr>
        </p:nvCxnSpPr>
        <p:spPr bwMode="gray">
          <a:xfrm>
            <a:off x="1345549" y="1047975"/>
            <a:ext cx="10615355" cy="0"/>
          </a:xfrm>
          <a:prstGeom prst="line">
            <a:avLst/>
          </a:prstGeom>
          <a:ln w="19050">
            <a:solidFill>
              <a:srgbClr val="80808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 Placeholder 8"/>
          <p:cNvSpPr>
            <a:spLocks noGrp="1"/>
          </p:cNvSpPr>
          <p:nvPr>
            <p:custDataLst>
              <p:tags r:id="rId84"/>
            </p:custDataLst>
          </p:nvPr>
        </p:nvSpPr>
        <p:spPr bwMode="auto">
          <a:xfrm>
            <a:off x="5777432" y="1912920"/>
            <a:ext cx="403881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6" name="Text Placeholder 26"/>
          <p:cNvSpPr>
            <a:spLocks noGrp="1"/>
          </p:cNvSpPr>
          <p:nvPr>
            <p:custDataLst>
              <p:tags r:id="rId85"/>
            </p:custDataLst>
          </p:nvPr>
        </p:nvSpPr>
        <p:spPr bwMode="gray">
          <a:xfrm>
            <a:off x="4714816" y="1629464"/>
            <a:ext cx="425479" cy="238103"/>
          </a:xfrm>
          <a:prstGeom prst="homePlate">
            <a:avLst>
              <a:gd name="adj" fmla="val 18367"/>
            </a:avLst>
          </a:prstGeom>
          <a:solidFill>
            <a:schemeClr val="tx2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0" name="Text Placeholder 6"/>
          <p:cNvSpPr>
            <a:spLocks noGrp="1"/>
          </p:cNvSpPr>
          <p:nvPr>
            <p:custDataLst>
              <p:tags r:id="rId86"/>
            </p:custDataLst>
          </p:nvPr>
        </p:nvSpPr>
        <p:spPr bwMode="auto">
          <a:xfrm>
            <a:off x="4863842" y="1346009"/>
            <a:ext cx="2103633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5" name="Text Placeholder 11"/>
          <p:cNvSpPr>
            <a:spLocks noGrp="1"/>
          </p:cNvSpPr>
          <p:nvPr>
            <p:custDataLst>
              <p:tags r:id="rId87"/>
            </p:custDataLst>
          </p:nvPr>
        </p:nvSpPr>
        <p:spPr bwMode="auto">
          <a:xfrm>
            <a:off x="8284944" y="3339915"/>
            <a:ext cx="574503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6" name="Text Placeholder 2"/>
          <p:cNvSpPr>
            <a:spLocks noGrp="1"/>
          </p:cNvSpPr>
          <p:nvPr>
            <p:custDataLst>
              <p:tags r:id="rId88"/>
            </p:custDataLst>
          </p:nvPr>
        </p:nvSpPr>
        <p:spPr bwMode="auto">
          <a:xfrm>
            <a:off x="4056081" y="1062553"/>
            <a:ext cx="1976206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83" name="Text Placeholder 9"/>
          <p:cNvSpPr>
            <a:spLocks noGrp="1"/>
          </p:cNvSpPr>
          <p:nvPr>
            <p:custDataLst>
              <p:tags r:id="rId89"/>
            </p:custDataLst>
          </p:nvPr>
        </p:nvSpPr>
        <p:spPr bwMode="auto">
          <a:xfrm>
            <a:off x="6075483" y="2196375"/>
            <a:ext cx="298051" cy="238103"/>
          </a:xfrm>
          <a:prstGeom prst="homePlate">
            <a:avLst>
              <a:gd name="adj" fmla="val 19565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7978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7" name="Text Placeholder 13"/>
          <p:cNvSpPr>
            <a:spLocks noGrp="1"/>
          </p:cNvSpPr>
          <p:nvPr>
            <p:custDataLst>
              <p:tags r:id="rId90"/>
            </p:custDataLst>
          </p:nvPr>
        </p:nvSpPr>
        <p:spPr bwMode="auto">
          <a:xfrm>
            <a:off x="4056079" y="2489549"/>
            <a:ext cx="4164070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6" name="Text Placeholder 12"/>
          <p:cNvSpPr>
            <a:spLocks noGrp="1"/>
          </p:cNvSpPr>
          <p:nvPr>
            <p:custDataLst>
              <p:tags r:id="rId91"/>
            </p:custDataLst>
          </p:nvPr>
        </p:nvSpPr>
        <p:spPr bwMode="auto">
          <a:xfrm>
            <a:off x="7710441" y="3623370"/>
            <a:ext cx="1149007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3" name="Text Placeholder 16"/>
          <p:cNvSpPr>
            <a:spLocks noGrp="1"/>
          </p:cNvSpPr>
          <p:nvPr>
            <p:custDataLst>
              <p:tags r:id="rId92"/>
            </p:custDataLst>
          </p:nvPr>
        </p:nvSpPr>
        <p:spPr bwMode="auto">
          <a:xfrm>
            <a:off x="8878886" y="4200000"/>
            <a:ext cx="1658717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31" name="Text Placeholder 28"/>
          <p:cNvSpPr>
            <a:spLocks noGrp="1"/>
          </p:cNvSpPr>
          <p:nvPr>
            <p:custDataLst>
              <p:tags r:id="rId93"/>
            </p:custDataLst>
          </p:nvPr>
        </p:nvSpPr>
        <p:spPr bwMode="gray">
          <a:xfrm>
            <a:off x="7094903" y="4483454"/>
            <a:ext cx="593942" cy="238103"/>
          </a:xfrm>
          <a:prstGeom prst="homePlate">
            <a:avLst>
              <a:gd name="adj" fmla="val 18367"/>
            </a:avLst>
          </a:prstGeom>
          <a:solidFill>
            <a:schemeClr val="tx2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5" name="Text Placeholder 18"/>
          <p:cNvSpPr>
            <a:spLocks noGrp="1"/>
          </p:cNvSpPr>
          <p:nvPr>
            <p:custDataLst>
              <p:tags r:id="rId94"/>
            </p:custDataLst>
          </p:nvPr>
        </p:nvSpPr>
        <p:spPr bwMode="auto">
          <a:xfrm>
            <a:off x="9027911" y="4766910"/>
            <a:ext cx="596101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8" name="Text Placeholder 27"/>
          <p:cNvSpPr>
            <a:spLocks noGrp="1"/>
          </p:cNvSpPr>
          <p:nvPr>
            <p:custDataLst>
              <p:tags r:id="rId95"/>
            </p:custDataLst>
          </p:nvPr>
        </p:nvSpPr>
        <p:spPr bwMode="gray">
          <a:xfrm>
            <a:off x="6202910" y="3056460"/>
            <a:ext cx="444916" cy="238103"/>
          </a:xfrm>
          <a:prstGeom prst="homePlate">
            <a:avLst>
              <a:gd name="adj" fmla="val 18367"/>
            </a:avLst>
          </a:prstGeom>
          <a:solidFill>
            <a:schemeClr val="tx2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6" name="Text Placeholder 19"/>
          <p:cNvSpPr>
            <a:spLocks noGrp="1"/>
          </p:cNvSpPr>
          <p:nvPr>
            <p:custDataLst>
              <p:tags r:id="rId96"/>
            </p:custDataLst>
          </p:nvPr>
        </p:nvSpPr>
        <p:spPr bwMode="auto">
          <a:xfrm>
            <a:off x="8008491" y="5050365"/>
            <a:ext cx="1615521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98" name="Text Placeholder 14"/>
          <p:cNvSpPr>
            <a:spLocks noGrp="1"/>
          </p:cNvSpPr>
          <p:nvPr>
            <p:custDataLst>
              <p:tags r:id="rId97"/>
            </p:custDataLst>
          </p:nvPr>
        </p:nvSpPr>
        <p:spPr bwMode="auto">
          <a:xfrm>
            <a:off x="8135920" y="2773004"/>
            <a:ext cx="1656558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1" name="Text Placeholder 20"/>
          <p:cNvSpPr>
            <a:spLocks noGrp="1"/>
          </p:cNvSpPr>
          <p:nvPr>
            <p:custDataLst>
              <p:tags r:id="rId98"/>
            </p:custDataLst>
          </p:nvPr>
        </p:nvSpPr>
        <p:spPr bwMode="auto">
          <a:xfrm>
            <a:off x="4056079" y="5343540"/>
            <a:ext cx="5269881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1" name="Text Placeholder 15"/>
          <p:cNvSpPr>
            <a:spLocks noGrp="1"/>
          </p:cNvSpPr>
          <p:nvPr>
            <p:custDataLst>
              <p:tags r:id="rId99"/>
            </p:custDataLst>
          </p:nvPr>
        </p:nvSpPr>
        <p:spPr bwMode="auto">
          <a:xfrm>
            <a:off x="4012886" y="3916544"/>
            <a:ext cx="4548512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6" name="Text Placeholder 24"/>
          <p:cNvSpPr>
            <a:spLocks noGrp="1"/>
          </p:cNvSpPr>
          <p:nvPr>
            <p:custDataLst>
              <p:tags r:id="rId100"/>
            </p:custDataLst>
          </p:nvPr>
        </p:nvSpPr>
        <p:spPr bwMode="auto">
          <a:xfrm>
            <a:off x="8455568" y="6193905"/>
            <a:ext cx="1444898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5" name="Text Placeholder 23"/>
          <p:cNvSpPr>
            <a:spLocks noGrp="1"/>
          </p:cNvSpPr>
          <p:nvPr>
            <p:custDataLst>
              <p:tags r:id="rId101"/>
            </p:custDataLst>
          </p:nvPr>
        </p:nvSpPr>
        <p:spPr bwMode="auto">
          <a:xfrm>
            <a:off x="10068928" y="5910450"/>
            <a:ext cx="425479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2" name="Text Placeholder 21"/>
          <p:cNvSpPr>
            <a:spLocks noGrp="1"/>
          </p:cNvSpPr>
          <p:nvPr>
            <p:custDataLst>
              <p:tags r:id="rId102"/>
            </p:custDataLst>
          </p:nvPr>
        </p:nvSpPr>
        <p:spPr bwMode="auto">
          <a:xfrm>
            <a:off x="9773039" y="5626994"/>
            <a:ext cx="1656558" cy="238103"/>
          </a:xfrm>
          <a:prstGeom prst="homePlate">
            <a:avLst>
              <a:gd name="adj" fmla="val 18367"/>
            </a:avLst>
          </a:prstGeom>
          <a:solidFill>
            <a:schemeClr val="accent1"/>
          </a:solidFill>
          <a:ln w="9525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907" tIns="55918" rIns="0" bIns="55918" numCol="1" spc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5" name="Diamond 54"/>
          <p:cNvSpPr/>
          <p:nvPr>
            <p:custDataLst>
              <p:tags r:id="rId103"/>
            </p:custDataLst>
          </p:nvPr>
        </p:nvSpPr>
        <p:spPr bwMode="auto">
          <a:xfrm>
            <a:off x="10878849" y="5105437"/>
            <a:ext cx="170623" cy="127960"/>
          </a:xfrm>
          <a:prstGeom prst="diamond">
            <a:avLst/>
          </a:prstGeom>
          <a:solidFill>
            <a:schemeClr val="tx2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6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4" name="Diamond 53"/>
          <p:cNvSpPr/>
          <p:nvPr>
            <p:custDataLst>
              <p:tags r:id="rId104"/>
            </p:custDataLst>
          </p:nvPr>
        </p:nvSpPr>
        <p:spPr bwMode="auto">
          <a:xfrm>
            <a:off x="9984698" y="3678442"/>
            <a:ext cx="170624" cy="127960"/>
          </a:xfrm>
          <a:prstGeom prst="diamond">
            <a:avLst/>
          </a:prstGeom>
          <a:solidFill>
            <a:schemeClr val="tx2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6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9" name="Diamond 48"/>
          <p:cNvSpPr/>
          <p:nvPr>
            <p:custDataLst>
              <p:tags r:id="rId105"/>
            </p:custDataLst>
          </p:nvPr>
        </p:nvSpPr>
        <p:spPr bwMode="auto">
          <a:xfrm>
            <a:off x="7308721" y="2251446"/>
            <a:ext cx="170624" cy="127960"/>
          </a:xfrm>
          <a:prstGeom prst="diamond">
            <a:avLst/>
          </a:prstGeom>
          <a:solidFill>
            <a:schemeClr val="tx2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6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7" name="Diamond 56"/>
          <p:cNvSpPr/>
          <p:nvPr>
            <p:custDataLst>
              <p:tags r:id="rId106"/>
            </p:custDataLst>
          </p:nvPr>
        </p:nvSpPr>
        <p:spPr bwMode="auto">
          <a:xfrm>
            <a:off x="11770841" y="6248977"/>
            <a:ext cx="170623" cy="127960"/>
          </a:xfrm>
          <a:prstGeom prst="diamond">
            <a:avLst/>
          </a:prstGeom>
          <a:solidFill>
            <a:schemeClr val="tx2"/>
          </a:solid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6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60" name="Text Placeholder 3"/>
          <p:cNvSpPr>
            <a:spLocks noGrp="1"/>
          </p:cNvSpPr>
          <p:nvPr>
            <p:custDataLst>
              <p:tags r:id="rId107"/>
            </p:custDataLst>
          </p:nvPr>
        </p:nvSpPr>
        <p:spPr bwMode="auto">
          <a:xfrm>
            <a:off x="1345548" y="3663863"/>
            <a:ext cx="1883335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Distribuição Bolsa Família 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3" name="Text Placeholder 3"/>
          <p:cNvSpPr>
            <a:spLocks noGrp="1"/>
          </p:cNvSpPr>
          <p:nvPr>
            <p:custDataLst>
              <p:tags r:id="rId108"/>
            </p:custDataLst>
          </p:nvPr>
        </p:nvSpPr>
        <p:spPr bwMode="auto">
          <a:xfrm>
            <a:off x="1345548" y="3380408"/>
            <a:ext cx="1503212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Pesquisa de aferição 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7" name="Text Placeholder 3"/>
          <p:cNvSpPr>
            <a:spLocks noGrp="1"/>
          </p:cNvSpPr>
          <p:nvPr>
            <p:custDataLst>
              <p:tags r:id="rId109"/>
            </p:custDataLst>
          </p:nvPr>
        </p:nvSpPr>
        <p:spPr bwMode="auto">
          <a:xfrm>
            <a:off x="1345549" y="5384032"/>
            <a:ext cx="149025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Kit de equipamentos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4" name="Text Placeholder 3"/>
          <p:cNvSpPr>
            <a:spLocks noGrp="1"/>
          </p:cNvSpPr>
          <p:nvPr>
            <p:custDataLst>
              <p:tags r:id="rId110"/>
            </p:custDataLst>
          </p:nvPr>
        </p:nvSpPr>
        <p:spPr bwMode="auto">
          <a:xfrm>
            <a:off x="1345549" y="4523948"/>
            <a:ext cx="109501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Pesquisa piloto</a:t>
            </a:r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6" name="Text Placeholder 3"/>
          <p:cNvSpPr>
            <a:spLocks noGrp="1"/>
          </p:cNvSpPr>
          <p:nvPr>
            <p:custDataLst>
              <p:tags r:id="rId111"/>
            </p:custDataLst>
          </p:nvPr>
        </p:nvSpPr>
        <p:spPr bwMode="auto">
          <a:xfrm>
            <a:off x="1345549" y="2530041"/>
            <a:ext cx="149025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Kit de equipamentos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02" name="Text Placeholder 3"/>
          <p:cNvSpPr>
            <a:spLocks noGrp="1"/>
          </p:cNvSpPr>
          <p:nvPr>
            <p:custDataLst>
              <p:tags r:id="rId112"/>
            </p:custDataLst>
          </p:nvPr>
        </p:nvSpPr>
        <p:spPr bwMode="auto">
          <a:xfrm>
            <a:off x="1345549" y="4240492"/>
            <a:ext cx="1956767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Campanha de comunicação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0" name="Text Placeholder 3"/>
          <p:cNvSpPr>
            <a:spLocks noGrp="1"/>
          </p:cNvSpPr>
          <p:nvPr>
            <p:custDataLst>
              <p:tags r:id="rId113"/>
            </p:custDataLst>
          </p:nvPr>
        </p:nvSpPr>
        <p:spPr bwMode="auto">
          <a:xfrm>
            <a:off x="1345548" y="4807403"/>
            <a:ext cx="1503212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Pesquisa de aferição 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9" name="Text Placeholder 3"/>
          <p:cNvSpPr>
            <a:spLocks noGrp="1"/>
          </p:cNvSpPr>
          <p:nvPr>
            <p:custDataLst>
              <p:tags r:id="rId114"/>
            </p:custDataLst>
          </p:nvPr>
        </p:nvSpPr>
        <p:spPr bwMode="auto">
          <a:xfrm>
            <a:off x="1345549" y="3096952"/>
            <a:ext cx="109501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 err="1">
                <a:latin typeface="Calibri" panose="020F0502020204030204" pitchFamily="34" charset="0"/>
                <a:sym typeface="Calibri" panose="020F0502020204030204" pitchFamily="34" charset="0"/>
              </a:rPr>
              <a:t>Pesquisa</a:t>
            </a:r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en-US" sz="1200" b="1" dirty="0" err="1">
                <a:latin typeface="Calibri" panose="020F0502020204030204" pitchFamily="34" charset="0"/>
                <a:sym typeface="Calibri" panose="020F0502020204030204" pitchFamily="34" charset="0"/>
              </a:rPr>
              <a:t>piloto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4" name="Text Placeholder 3"/>
          <p:cNvSpPr>
            <a:spLocks noGrp="1"/>
          </p:cNvSpPr>
          <p:nvPr>
            <p:custDataLst>
              <p:tags r:id="rId115"/>
            </p:custDataLst>
          </p:nvPr>
        </p:nvSpPr>
        <p:spPr bwMode="auto">
          <a:xfrm>
            <a:off x="1345549" y="6234398"/>
            <a:ext cx="1844458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Distribuição Bolsa Família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8" name="Text Placeholder 3"/>
          <p:cNvSpPr>
            <a:spLocks noGrp="1"/>
          </p:cNvSpPr>
          <p:nvPr>
            <p:custDataLst>
              <p:tags r:id="rId116"/>
            </p:custDataLst>
          </p:nvPr>
        </p:nvSpPr>
        <p:spPr bwMode="auto">
          <a:xfrm>
            <a:off x="1345548" y="5950943"/>
            <a:ext cx="1503212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Pesquisa de aferição 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0" name="Text Placeholder 3"/>
          <p:cNvSpPr>
            <a:spLocks noGrp="1"/>
          </p:cNvSpPr>
          <p:nvPr>
            <p:custDataLst>
              <p:tags r:id="rId117"/>
            </p:custDataLst>
          </p:nvPr>
        </p:nvSpPr>
        <p:spPr bwMode="auto">
          <a:xfrm>
            <a:off x="1345549" y="1669957"/>
            <a:ext cx="109501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Pesquisa piloto</a:t>
            </a:r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63" name="Text Placeholder 3"/>
          <p:cNvSpPr>
            <a:spLocks noGrp="1"/>
          </p:cNvSpPr>
          <p:nvPr>
            <p:custDataLst>
              <p:tags r:id="rId118"/>
            </p:custDataLst>
          </p:nvPr>
        </p:nvSpPr>
        <p:spPr bwMode="auto">
          <a:xfrm>
            <a:off x="1345549" y="2813497"/>
            <a:ext cx="1956767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Campanha de comunicação</a:t>
            </a:r>
            <a:endParaRPr lang="en-US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8" name="Text Placeholder 3"/>
          <p:cNvSpPr>
            <a:spLocks noGrp="1"/>
          </p:cNvSpPr>
          <p:nvPr>
            <p:custDataLst>
              <p:tags r:id="rId119"/>
            </p:custDataLst>
          </p:nvPr>
        </p:nvSpPr>
        <p:spPr bwMode="auto">
          <a:xfrm>
            <a:off x="1345549" y="1103047"/>
            <a:ext cx="149025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Kit de equipamentos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5" name="Text Placeholder 4"/>
          <p:cNvSpPr>
            <a:spLocks noGrp="1"/>
          </p:cNvSpPr>
          <p:nvPr>
            <p:custDataLst>
              <p:tags r:id="rId120"/>
            </p:custDataLst>
          </p:nvPr>
        </p:nvSpPr>
        <p:spPr bwMode="auto">
          <a:xfrm>
            <a:off x="1345548" y="860085"/>
            <a:ext cx="650097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b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Iniciativa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10" name="Text Placeholder 3"/>
          <p:cNvSpPr>
            <a:spLocks noGrp="1"/>
          </p:cNvSpPr>
          <p:nvPr>
            <p:custDataLst>
              <p:tags r:id="rId121"/>
            </p:custDataLst>
          </p:nvPr>
        </p:nvSpPr>
        <p:spPr bwMode="auto">
          <a:xfrm>
            <a:off x="1345549" y="5667488"/>
            <a:ext cx="1956767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Campanha de comunicação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" name="Text Placeholder 3"/>
          <p:cNvSpPr>
            <a:spLocks noGrp="1"/>
          </p:cNvSpPr>
          <p:nvPr>
            <p:custDataLst>
              <p:tags r:id="rId122"/>
            </p:custDataLst>
          </p:nvPr>
        </p:nvSpPr>
        <p:spPr bwMode="auto">
          <a:xfrm>
            <a:off x="1345549" y="2236868"/>
            <a:ext cx="1844458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Distribuição Bolsa Família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1" name="Text Placeholder 3"/>
          <p:cNvSpPr>
            <a:spLocks noGrp="1"/>
          </p:cNvSpPr>
          <p:nvPr>
            <p:custDataLst>
              <p:tags r:id="rId123"/>
            </p:custDataLst>
          </p:nvPr>
        </p:nvSpPr>
        <p:spPr bwMode="auto">
          <a:xfrm>
            <a:off x="1345549" y="1953412"/>
            <a:ext cx="1464336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Pesquisa de aferição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7" name="Text Placeholder 3"/>
          <p:cNvSpPr>
            <a:spLocks noGrp="1"/>
          </p:cNvSpPr>
          <p:nvPr>
            <p:custDataLst>
              <p:tags r:id="rId124"/>
            </p:custDataLst>
          </p:nvPr>
        </p:nvSpPr>
        <p:spPr bwMode="auto">
          <a:xfrm>
            <a:off x="1345549" y="1386501"/>
            <a:ext cx="1956767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Campanha de comunicação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3" name="Text Placeholder 3"/>
          <p:cNvSpPr>
            <a:spLocks noGrp="1"/>
          </p:cNvSpPr>
          <p:nvPr>
            <p:custDataLst>
              <p:tags r:id="rId125"/>
            </p:custDataLst>
          </p:nvPr>
        </p:nvSpPr>
        <p:spPr bwMode="auto">
          <a:xfrm>
            <a:off x="1345549" y="5090859"/>
            <a:ext cx="1844458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sz="1200" b="1" dirty="0">
                <a:latin typeface="Calibri" panose="020F0502020204030204" pitchFamily="34" charset="0"/>
                <a:sym typeface="Calibri" panose="020F0502020204030204" pitchFamily="34" charset="0"/>
              </a:rPr>
              <a:t>Distribuição Bolsa Família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4" name="Text Placeholder 3"/>
          <p:cNvSpPr>
            <a:spLocks noGrp="1"/>
          </p:cNvSpPr>
          <p:nvPr>
            <p:custDataLst>
              <p:tags r:id="rId126"/>
            </p:custDataLst>
          </p:nvPr>
        </p:nvSpPr>
        <p:spPr bwMode="auto">
          <a:xfrm>
            <a:off x="1345549" y="3957037"/>
            <a:ext cx="1490253" cy="15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6pPr>
            <a:lvl7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7pPr>
            <a:lvl8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8pPr>
            <a:lvl9pPr marL="749808" indent="-130175" algn="l" defTabSz="895350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200" b="1" dirty="0">
                <a:latin typeface="Calibri" panose="020F0502020204030204" pitchFamily="34" charset="0"/>
                <a:sym typeface="Calibri" panose="020F0502020204030204" pitchFamily="34" charset="0"/>
              </a:rPr>
              <a:t>Kit de equipamentos</a:t>
            </a:r>
            <a:endParaRPr lang="en-US" sz="1200" b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9" name="Rectangle 67"/>
          <p:cNvSpPr txBox="1">
            <a:spLocks/>
          </p:cNvSpPr>
          <p:nvPr/>
        </p:nvSpPr>
        <p:spPr>
          <a:xfrm>
            <a:off x="235418" y="1041141"/>
            <a:ext cx="930513" cy="1395786"/>
          </a:xfrm>
          <a:prstGeom prst="rect">
            <a:avLst/>
          </a:prstGeom>
          <a:solidFill>
            <a:schemeClr val="accent4"/>
          </a:solidFill>
          <a:ln w="9525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218628" tIns="56843" rIns="0" bIns="56843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30" name="Rectangle 229"/>
          <p:cNvSpPr/>
          <p:nvPr/>
        </p:nvSpPr>
        <p:spPr>
          <a:xfrm>
            <a:off x="200861" y="1657538"/>
            <a:ext cx="998027" cy="296815"/>
          </a:xfrm>
          <a:prstGeom prst="rect">
            <a:avLst/>
          </a:prstGeom>
          <a:ln>
            <a:noFill/>
          </a:ln>
        </p:spPr>
        <p:txBody>
          <a:bodyPr wrap="square" lIns="111063" tIns="55532" rIns="111063" bIns="55532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Rio Verde</a:t>
            </a:r>
            <a:endParaRPr lang="pt-BR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1" name="Rectangle 67"/>
          <p:cNvSpPr txBox="1">
            <a:spLocks/>
          </p:cNvSpPr>
          <p:nvPr/>
        </p:nvSpPr>
        <p:spPr>
          <a:xfrm>
            <a:off x="235418" y="2486461"/>
            <a:ext cx="930513" cy="1395786"/>
          </a:xfrm>
          <a:prstGeom prst="rect">
            <a:avLst/>
          </a:prstGeom>
          <a:solidFill>
            <a:schemeClr val="accent4"/>
          </a:solidFill>
          <a:ln w="9525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218628" tIns="56843" rIns="0" bIns="56843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00861" y="3057367"/>
            <a:ext cx="998027" cy="296815"/>
          </a:xfrm>
          <a:prstGeom prst="rect">
            <a:avLst/>
          </a:prstGeom>
          <a:ln>
            <a:noFill/>
          </a:ln>
        </p:spPr>
        <p:txBody>
          <a:bodyPr wrap="square" lIns="111063" tIns="55532" rIns="111063" bIns="55532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Brasília</a:t>
            </a:r>
            <a:endParaRPr lang="pt-BR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65" name="Rectangle 67"/>
          <p:cNvSpPr txBox="1">
            <a:spLocks/>
          </p:cNvSpPr>
          <p:nvPr/>
        </p:nvSpPr>
        <p:spPr>
          <a:xfrm>
            <a:off x="235418" y="3923450"/>
            <a:ext cx="930513" cy="1386716"/>
          </a:xfrm>
          <a:prstGeom prst="rect">
            <a:avLst/>
          </a:prstGeom>
          <a:solidFill>
            <a:schemeClr val="accent4"/>
          </a:solidFill>
          <a:ln w="9525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218628" tIns="56843" rIns="0" bIns="56843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70" name="Rectangle 269"/>
          <p:cNvSpPr/>
          <p:nvPr/>
        </p:nvSpPr>
        <p:spPr>
          <a:xfrm>
            <a:off x="200861" y="4403788"/>
            <a:ext cx="998027" cy="296815"/>
          </a:xfrm>
          <a:prstGeom prst="rect">
            <a:avLst/>
          </a:prstGeom>
          <a:ln>
            <a:noFill/>
          </a:ln>
        </p:spPr>
        <p:txBody>
          <a:bodyPr wrap="square" lIns="111063" tIns="55532" rIns="111063" bIns="55532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São Paulo</a:t>
            </a:r>
            <a:endParaRPr lang="pt-BR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71" name="Rectangle 67"/>
          <p:cNvSpPr txBox="1">
            <a:spLocks/>
          </p:cNvSpPr>
          <p:nvPr/>
        </p:nvSpPr>
        <p:spPr>
          <a:xfrm>
            <a:off x="235418" y="5339644"/>
            <a:ext cx="930513" cy="1131923"/>
          </a:xfrm>
          <a:prstGeom prst="rect">
            <a:avLst/>
          </a:prstGeom>
          <a:solidFill>
            <a:schemeClr val="accent4"/>
          </a:solidFill>
          <a:ln w="9525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218628" tIns="56843" rIns="0" bIns="56843" numCol="1" anchor="ctr" anchorCtr="0" compatLnSpc="1">
            <a:prstTxWarp prst="textNoShape">
              <a:avLst/>
            </a:prstTxWarp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72" name="Rectangle 271"/>
          <p:cNvSpPr/>
          <p:nvPr/>
        </p:nvSpPr>
        <p:spPr>
          <a:xfrm>
            <a:off x="200861" y="5624368"/>
            <a:ext cx="998027" cy="481480"/>
          </a:xfrm>
          <a:prstGeom prst="rect">
            <a:avLst/>
          </a:prstGeom>
          <a:ln>
            <a:noFill/>
          </a:ln>
        </p:spPr>
        <p:txBody>
          <a:bodyPr wrap="square" lIns="111063" tIns="55532" rIns="111063" bIns="55532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Belo Horizonte</a:t>
            </a:r>
            <a:endParaRPr lang="pt-BR" sz="1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1" name="Rectangle 190"/>
          <p:cNvSpPr/>
          <p:nvPr/>
        </p:nvSpPr>
        <p:spPr>
          <a:xfrm>
            <a:off x="7524700" y="2197995"/>
            <a:ext cx="1688771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43726" tIns="55532" rIns="43726" bIns="55532">
            <a:spAutoFit/>
          </a:bodyPr>
          <a:lstStyle/>
          <a:p>
            <a:r>
              <a:rPr lang="pt-BR" sz="1200" b="1" dirty="0">
                <a:solidFill>
                  <a:schemeClr val="tx2"/>
                </a:solidFill>
                <a:latin typeface="Calibri" panose="020F0502020204030204" pitchFamily="34" charset="0"/>
              </a:rPr>
              <a:t>29/11</a:t>
            </a:r>
            <a:r>
              <a:rPr lang="pt-BR" sz="1200" dirty="0">
                <a:solidFill>
                  <a:schemeClr val="tx2"/>
                </a:solidFill>
                <a:latin typeface="Calibri" panose="020F0502020204030204" pitchFamily="34" charset="0"/>
              </a:rPr>
              <a:t>: desligamento</a:t>
            </a:r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00" name="Rectangle 199"/>
          <p:cNvSpPr/>
          <p:nvPr/>
        </p:nvSpPr>
        <p:spPr>
          <a:xfrm>
            <a:off x="10224525" y="3617771"/>
            <a:ext cx="1688771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43726" tIns="55532" rIns="43726" bIns="55532">
            <a:spAutoFit/>
          </a:bodyPr>
          <a:lstStyle/>
          <a:p>
            <a:r>
              <a:rPr lang="pt-BR" sz="1200" b="1" dirty="0">
                <a:solidFill>
                  <a:schemeClr val="tx2"/>
                </a:solidFill>
                <a:latin typeface="Calibri" panose="020F0502020204030204" pitchFamily="34" charset="0"/>
              </a:rPr>
              <a:t>03/04</a:t>
            </a:r>
            <a:r>
              <a:rPr lang="pt-BR" sz="1200" dirty="0">
                <a:solidFill>
                  <a:schemeClr val="tx2"/>
                </a:solidFill>
                <a:latin typeface="Calibri" panose="020F0502020204030204" pitchFamily="34" charset="0"/>
              </a:rPr>
              <a:t>: desligamento</a:t>
            </a:r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10114468" y="4798000"/>
            <a:ext cx="1688771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43726" tIns="55532" rIns="43726" bIns="55532">
            <a:spAutoFit/>
          </a:bodyPr>
          <a:lstStyle/>
          <a:p>
            <a:r>
              <a:rPr lang="pt-BR" sz="1200" b="1" dirty="0">
                <a:solidFill>
                  <a:schemeClr val="tx2"/>
                </a:solidFill>
                <a:latin typeface="Calibri" panose="020F0502020204030204" pitchFamily="34" charset="0"/>
              </a:rPr>
              <a:t>15/05</a:t>
            </a:r>
            <a:r>
              <a:rPr lang="pt-BR" sz="1200" dirty="0">
                <a:solidFill>
                  <a:schemeClr val="tx2"/>
                </a:solidFill>
                <a:latin typeface="Calibri" panose="020F0502020204030204" pitchFamily="34" charset="0"/>
              </a:rPr>
              <a:t>: desligamento</a:t>
            </a:r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222" name="Title 1"/>
          <p:cNvSpPr>
            <a:spLocks noGrp="1"/>
          </p:cNvSpPr>
          <p:nvPr>
            <p:ph type="title"/>
          </p:nvPr>
        </p:nvSpPr>
        <p:spPr>
          <a:xfrm>
            <a:off x="161985" y="234863"/>
            <a:ext cx="11671491" cy="298327"/>
          </a:xfrm>
        </p:spPr>
        <p:txBody>
          <a:bodyPr/>
          <a:lstStyle/>
          <a:p>
            <a:r>
              <a:rPr lang="pt-BR" dirty="0" smtClean="0"/>
              <a:t>Cronograma </a:t>
            </a:r>
            <a:r>
              <a:rPr lang="pt-BR" u="sng" dirty="0" smtClean="0"/>
              <a:t>preliminar</a:t>
            </a:r>
            <a:r>
              <a:rPr lang="pt-BR" u="sng" baseline="30000" dirty="0" smtClean="0"/>
              <a:t>1</a:t>
            </a:r>
            <a:r>
              <a:rPr lang="pt-BR" dirty="0" smtClean="0"/>
              <a:t> das atividades da EAD para as primeiras cidades</a:t>
            </a:r>
            <a:endParaRPr lang="pt-BR" dirty="0"/>
          </a:p>
        </p:txBody>
      </p:sp>
      <p:sp>
        <p:nvSpPr>
          <p:cNvPr id="223" name="Rectangle 222"/>
          <p:cNvSpPr/>
          <p:nvPr/>
        </p:nvSpPr>
        <p:spPr>
          <a:xfrm>
            <a:off x="10581626" y="5929888"/>
            <a:ext cx="1463509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0" tIns="55532" rIns="0" bIns="55532">
            <a:spAutoFit/>
          </a:bodyPr>
          <a:lstStyle/>
          <a:p>
            <a:pPr algn="r"/>
            <a:r>
              <a:rPr lang="pt-BR" sz="1200" b="1" dirty="0">
                <a:solidFill>
                  <a:schemeClr val="tx2"/>
                </a:solidFill>
                <a:latin typeface="Calibri" panose="020F0502020204030204" pitchFamily="34" charset="0"/>
              </a:rPr>
              <a:t>26/06</a:t>
            </a:r>
            <a:r>
              <a:rPr lang="pt-BR" sz="1200" dirty="0">
                <a:solidFill>
                  <a:schemeClr val="tx2"/>
                </a:solidFill>
                <a:latin typeface="Calibri" panose="020F0502020204030204" pitchFamily="34" charset="0"/>
              </a:rPr>
              <a:t>: desligamento</a:t>
            </a:r>
            <a:endParaRPr lang="pt-BR" sz="1200" dirty="0">
              <a:latin typeface="Calibri" panose="020F0502020204030204" pitchFamily="34" charset="0"/>
            </a:endParaRPr>
          </a:p>
        </p:txBody>
      </p:sp>
      <p:cxnSp>
        <p:nvCxnSpPr>
          <p:cNvPr id="236" name="Straight Arrow Connector 235"/>
          <p:cNvCxnSpPr/>
          <p:nvPr/>
        </p:nvCxnSpPr>
        <p:spPr>
          <a:xfrm>
            <a:off x="8876494" y="3741982"/>
            <a:ext cx="1077513" cy="0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Rectangle 236"/>
          <p:cNvSpPr/>
          <p:nvPr/>
        </p:nvSpPr>
        <p:spPr>
          <a:xfrm>
            <a:off x="9213558" y="3617993"/>
            <a:ext cx="527360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111063" tIns="55532" rIns="111063" bIns="55532">
            <a:spAutoFit/>
          </a:bodyPr>
          <a:lstStyle/>
          <a:p>
            <a:pPr algn="ctr"/>
            <a:r>
              <a:rPr lang="pt-BR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60d</a:t>
            </a:r>
            <a:endParaRPr lang="pt-BR" sz="12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cxnSp>
        <p:nvCxnSpPr>
          <p:cNvPr id="238" name="Straight Arrow Connector 237"/>
          <p:cNvCxnSpPr/>
          <p:nvPr/>
        </p:nvCxnSpPr>
        <p:spPr>
          <a:xfrm>
            <a:off x="9900925" y="6320093"/>
            <a:ext cx="1861158" cy="0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Rectangle 238"/>
          <p:cNvSpPr/>
          <p:nvPr/>
        </p:nvSpPr>
        <p:spPr>
          <a:xfrm>
            <a:off x="10570702" y="6196104"/>
            <a:ext cx="527360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111063" tIns="55532" rIns="111063" bIns="55532">
            <a:spAutoFit/>
          </a:bodyPr>
          <a:lstStyle/>
          <a:p>
            <a:pPr algn="ctr"/>
            <a:r>
              <a:rPr lang="pt-BR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9</a:t>
            </a:r>
            <a:r>
              <a:rPr lang="pt-BR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0d</a:t>
            </a:r>
            <a:endParaRPr lang="pt-BR" sz="12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cxnSp>
        <p:nvCxnSpPr>
          <p:cNvPr id="240" name="Straight Arrow Connector 239"/>
          <p:cNvCxnSpPr/>
          <p:nvPr/>
        </p:nvCxnSpPr>
        <p:spPr>
          <a:xfrm>
            <a:off x="9698116" y="5170500"/>
            <a:ext cx="1077513" cy="0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Rectangle 240"/>
          <p:cNvSpPr/>
          <p:nvPr/>
        </p:nvSpPr>
        <p:spPr>
          <a:xfrm>
            <a:off x="10035179" y="5046512"/>
            <a:ext cx="527360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111063" tIns="55532" rIns="111063" bIns="55532">
            <a:spAutoFit/>
          </a:bodyPr>
          <a:lstStyle/>
          <a:p>
            <a:pPr algn="ctr"/>
            <a:r>
              <a:rPr lang="pt-BR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60d</a:t>
            </a:r>
            <a:endParaRPr lang="pt-BR" sz="12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cxnSp>
        <p:nvCxnSpPr>
          <p:cNvPr id="242" name="Straight Arrow Connector 241"/>
          <p:cNvCxnSpPr/>
          <p:nvPr/>
        </p:nvCxnSpPr>
        <p:spPr>
          <a:xfrm>
            <a:off x="6388915" y="2312367"/>
            <a:ext cx="930579" cy="0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/>
          <p:cNvSpPr/>
          <p:nvPr/>
        </p:nvSpPr>
        <p:spPr>
          <a:xfrm>
            <a:off x="6653650" y="2188380"/>
            <a:ext cx="448788" cy="296815"/>
          </a:xfrm>
          <a:prstGeom prst="rect">
            <a:avLst/>
          </a:prstGeom>
          <a:solidFill>
            <a:schemeClr val="bg1"/>
          </a:solidFill>
        </p:spPr>
        <p:txBody>
          <a:bodyPr wrap="square" lIns="43726" tIns="55532" rIns="43726" bIns="55532">
            <a:spAutoFit/>
          </a:bodyPr>
          <a:lstStyle/>
          <a:p>
            <a:pPr algn="ctr"/>
            <a:r>
              <a:rPr lang="pt-BR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5</a:t>
            </a:r>
            <a:r>
              <a:rPr lang="pt-BR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0d</a:t>
            </a:r>
            <a:endParaRPr lang="pt-BR" sz="1200" dirty="0">
              <a:solidFill>
                <a:schemeClr val="accent6"/>
              </a:solidFill>
              <a:latin typeface="Calibri" panose="020F0502020204030204" pitchFamily="34" charset="0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9635165" y="1416385"/>
            <a:ext cx="1688771" cy="481480"/>
          </a:xfrm>
          <a:prstGeom prst="rect">
            <a:avLst/>
          </a:prstGeom>
          <a:solidFill>
            <a:schemeClr val="bg1"/>
          </a:solidFill>
        </p:spPr>
        <p:txBody>
          <a:bodyPr wrap="square" lIns="43726" tIns="55532" rIns="43726" bIns="55532">
            <a:spAutoFit/>
          </a:bodyPr>
          <a:lstStyle/>
          <a:p>
            <a:pPr algn="ctr"/>
            <a:r>
              <a:rPr lang="pt-BR" sz="1200" b="1" dirty="0">
                <a:solidFill>
                  <a:schemeClr val="tx2"/>
                </a:solidFill>
                <a:latin typeface="Calibri" panose="020F0502020204030204" pitchFamily="34" charset="0"/>
              </a:rPr>
              <a:t>Prazos a serem validados com fornecedores</a:t>
            </a:r>
            <a:endParaRPr lang="pt-BR" sz="1200" dirty="0">
              <a:latin typeface="Calibri" panose="020F0502020204030204" pitchFamily="34" charset="0"/>
            </a:endParaRPr>
          </a:p>
        </p:txBody>
      </p:sp>
      <p:sp>
        <p:nvSpPr>
          <p:cNvPr id="149" name="McK 4. Footnote"/>
          <p:cNvSpPr txBox="1">
            <a:spLocks noChangeArrowheads="1"/>
          </p:cNvSpPr>
          <p:nvPr/>
        </p:nvSpPr>
        <p:spPr bwMode="auto">
          <a:xfrm>
            <a:off x="277712" y="6572474"/>
            <a:ext cx="11630454" cy="15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104775" indent="-104775" defTabSz="895350">
              <a:defRPr sz="1000"/>
            </a:lvl1pPr>
            <a:lvl2pPr marL="1031875" defTabSz="895350">
              <a:defRPr sz="2400"/>
            </a:lvl2pPr>
            <a:lvl3pPr marL="1217613" defTabSz="895350">
              <a:defRPr sz="2400"/>
            </a:lvl3pPr>
            <a:lvl4pPr marL="1404938" defTabSz="895350">
              <a:defRPr sz="2400"/>
            </a:lvl4pPr>
            <a:lvl5pPr marL="1792288" defTabSz="895350">
              <a:defRPr sz="2400"/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/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/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/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/>
            </a:lvl9pPr>
          </a:lstStyle>
          <a:p>
            <a:r>
              <a:rPr lang="pt-BR" dirty="0"/>
              <a:t>1 </a:t>
            </a:r>
            <a:r>
              <a:rPr lang="pt-BR" dirty="0" smtClean="0"/>
              <a:t>Planejamento inicial, pendente validação com fornecedores e sujeito a alteração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224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think-cell Slide" r:id="rId4" imgW="530" imgH="528" progId="TCLayout.ActiveDocument.1">
                  <p:embed/>
                </p:oleObj>
              </mc:Choice>
              <mc:Fallback>
                <p:oleObj name="think-cell Slide" r:id="rId4" imgW="530" imgH="52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" name="Title 1"/>
          <p:cNvSpPr>
            <a:spLocks noGrp="1"/>
          </p:cNvSpPr>
          <p:nvPr>
            <p:ph type="title"/>
          </p:nvPr>
        </p:nvSpPr>
        <p:spPr>
          <a:xfrm>
            <a:off x="203202" y="234864"/>
            <a:ext cx="11785599" cy="665018"/>
          </a:xfrm>
        </p:spPr>
        <p:txBody>
          <a:bodyPr/>
          <a:lstStyle/>
          <a:p>
            <a:r>
              <a:rPr lang="pt-BR" dirty="0" smtClean="0"/>
              <a:t>A EAD pretende realizar três tipos diferentes de pesquisa, de forma a obter todas as informações necessárias para cumprir o cronograma</a:t>
            </a:r>
            <a:endParaRPr lang="pt-BR" dirty="0"/>
          </a:p>
        </p:txBody>
      </p:sp>
      <p:sp>
        <p:nvSpPr>
          <p:cNvPr id="87" name="Rectangle 3"/>
          <p:cNvSpPr>
            <a:spLocks noChangeArrowheads="1"/>
          </p:cNvSpPr>
          <p:nvPr/>
        </p:nvSpPr>
        <p:spPr bwMode="gray">
          <a:xfrm>
            <a:off x="246915" y="1194587"/>
            <a:ext cx="9697199" cy="16139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  <p:sp>
        <p:nvSpPr>
          <p:cNvPr id="96" name="Rectangle 3"/>
          <p:cNvSpPr>
            <a:spLocks noChangeArrowheads="1"/>
          </p:cNvSpPr>
          <p:nvPr/>
        </p:nvSpPr>
        <p:spPr bwMode="gray">
          <a:xfrm>
            <a:off x="246915" y="2858226"/>
            <a:ext cx="9697199" cy="169281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  <p:sp>
        <p:nvSpPr>
          <p:cNvPr id="105" name="Rectangle 3"/>
          <p:cNvSpPr>
            <a:spLocks noChangeArrowheads="1"/>
          </p:cNvSpPr>
          <p:nvPr/>
        </p:nvSpPr>
        <p:spPr bwMode="gray">
          <a:xfrm>
            <a:off x="246915" y="4641389"/>
            <a:ext cx="9697199" cy="1472411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lumMod val="98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prstDash val="dash"/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  <p:sp>
        <p:nvSpPr>
          <p:cNvPr id="117" name="Pentagon 116"/>
          <p:cNvSpPr/>
          <p:nvPr/>
        </p:nvSpPr>
        <p:spPr>
          <a:xfrm>
            <a:off x="397580" y="1267010"/>
            <a:ext cx="1866443" cy="1426108"/>
          </a:xfrm>
          <a:prstGeom prst="homePlate">
            <a:avLst>
              <a:gd name="adj" fmla="val 13212"/>
            </a:avLst>
          </a:prstGeom>
          <a:solidFill>
            <a:schemeClr val="tx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r>
              <a:rPr lang="pt-BR" sz="1500" b="1" dirty="0">
                <a:solidFill>
                  <a:schemeClr val="bg2"/>
                </a:solidFill>
              </a:rPr>
              <a:t>Pesquisas Piloto nas três </a:t>
            </a:r>
            <a:r>
              <a:rPr lang="pt-BR" sz="1500" b="1">
                <a:solidFill>
                  <a:schemeClr val="bg2"/>
                </a:solidFill>
              </a:rPr>
              <a:t>primeiras localidades (RV, BSB e SP)</a:t>
            </a:r>
            <a:endParaRPr lang="pt-BR" sz="1500" b="1" dirty="0">
              <a:solidFill>
                <a:schemeClr val="bg2"/>
              </a:solidFill>
            </a:endParaRPr>
          </a:p>
        </p:txBody>
      </p:sp>
      <p:sp>
        <p:nvSpPr>
          <p:cNvPr id="118" name="Pentagon 117"/>
          <p:cNvSpPr/>
          <p:nvPr/>
        </p:nvSpPr>
        <p:spPr>
          <a:xfrm>
            <a:off x="397579" y="2973646"/>
            <a:ext cx="1866443" cy="1461979"/>
          </a:xfrm>
          <a:prstGeom prst="homePlate">
            <a:avLst>
              <a:gd name="adj" fmla="val 13212"/>
            </a:avLst>
          </a:prstGeom>
          <a:solidFill>
            <a:schemeClr val="tx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r>
              <a:rPr lang="pt-BR" sz="1500" b="1" dirty="0">
                <a:solidFill>
                  <a:schemeClr val="bg2"/>
                </a:solidFill>
              </a:rPr>
              <a:t>Pesquisas de aferição </a:t>
            </a:r>
          </a:p>
        </p:txBody>
      </p:sp>
      <p:sp>
        <p:nvSpPr>
          <p:cNvPr id="120" name="Pentagon 119"/>
          <p:cNvSpPr/>
          <p:nvPr/>
        </p:nvSpPr>
        <p:spPr>
          <a:xfrm>
            <a:off x="397579" y="4706539"/>
            <a:ext cx="1866443" cy="1289758"/>
          </a:xfrm>
          <a:prstGeom prst="homePlate">
            <a:avLst>
              <a:gd name="adj" fmla="val 13212"/>
            </a:avLst>
          </a:prstGeom>
          <a:solidFill>
            <a:schemeClr val="accent1">
              <a:lumMod val="90000"/>
            </a:schemeClr>
          </a:solidFill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r>
              <a:rPr lang="pt-BR" sz="1500" b="1" dirty="0">
                <a:solidFill>
                  <a:schemeClr val="tx2"/>
                </a:solidFill>
              </a:rPr>
              <a:t>Pesquisas de </a:t>
            </a:r>
            <a:r>
              <a:rPr lang="pt-BR" sz="1500" b="1" i="1" dirty="0" err="1">
                <a:solidFill>
                  <a:schemeClr val="tx2"/>
                </a:solidFill>
              </a:rPr>
              <a:t>tracking</a:t>
            </a:r>
            <a:endParaRPr lang="pt-BR" sz="1500" b="1" i="1" dirty="0">
              <a:solidFill>
                <a:schemeClr val="tx2"/>
              </a:solidFill>
            </a:endParaRPr>
          </a:p>
        </p:txBody>
      </p:sp>
      <p:sp>
        <p:nvSpPr>
          <p:cNvPr id="121" name="Pentagon 120"/>
          <p:cNvSpPr>
            <a:spLocks/>
          </p:cNvSpPr>
          <p:nvPr/>
        </p:nvSpPr>
        <p:spPr>
          <a:xfrm>
            <a:off x="2415370" y="1675788"/>
            <a:ext cx="7199745" cy="257119"/>
          </a:xfrm>
          <a:prstGeom prst="homePlate">
            <a:avLst>
              <a:gd name="adj" fmla="val 64524"/>
            </a:avLst>
          </a:prstGeom>
          <a:gradFill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</a:gradFill>
          <a:ln w="12700" cmpd="thickThin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</p:spPr>
        <p:txBody>
          <a:bodyPr vert="horz" wrap="none" lIns="111063" tIns="55532" rIns="111063" bIns="55532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500" b="1" dirty="0">
              <a:solidFill>
                <a:schemeClr val="tx2"/>
              </a:solidFill>
            </a:endParaRPr>
          </a:p>
        </p:txBody>
      </p:sp>
      <p:pic>
        <p:nvPicPr>
          <p:cNvPr id="123" name="Picture 211" descr="C:\Users\sebastian angarita\Desktop\H-E-T\Images\Business\Markers\Map-Marker-Marker-Inside-Azure.pn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200" y="1625892"/>
            <a:ext cx="521915" cy="40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Pentagon 132"/>
          <p:cNvSpPr>
            <a:spLocks/>
          </p:cNvSpPr>
          <p:nvPr/>
        </p:nvSpPr>
        <p:spPr>
          <a:xfrm>
            <a:off x="2415370" y="4992729"/>
            <a:ext cx="7199745" cy="257119"/>
          </a:xfrm>
          <a:prstGeom prst="homePlate">
            <a:avLst>
              <a:gd name="adj" fmla="val 64524"/>
            </a:avLst>
          </a:prstGeom>
          <a:gradFill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</a:gradFill>
          <a:ln w="12700" cmpd="thickThin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</p:spPr>
        <p:txBody>
          <a:bodyPr vert="horz" wrap="none" lIns="111063" tIns="55532" rIns="111063" bIns="55532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500" b="1" dirty="0">
              <a:solidFill>
                <a:schemeClr val="tx2"/>
              </a:solidFill>
            </a:endParaRPr>
          </a:p>
        </p:txBody>
      </p:sp>
      <p:pic>
        <p:nvPicPr>
          <p:cNvPr id="142" name="Picture 211" descr="C:\Users\sebastian angarita\Desktop\H-E-T\Images\Business\Markers\Map-Marker-Marker-Inside-Azure.pn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200" y="4961316"/>
            <a:ext cx="521915" cy="40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3" name="Straight Connector 142"/>
          <p:cNvCxnSpPr>
            <a:cxnSpLocks/>
          </p:cNvCxnSpPr>
          <p:nvPr/>
        </p:nvCxnSpPr>
        <p:spPr>
          <a:xfrm>
            <a:off x="2973699" y="1546617"/>
            <a:ext cx="0" cy="25711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 143"/>
          <p:cNvGrpSpPr/>
          <p:nvPr/>
        </p:nvGrpSpPr>
        <p:grpSpPr>
          <a:xfrm rot="5400000">
            <a:off x="2848171" y="1917671"/>
            <a:ext cx="251055" cy="213820"/>
            <a:chOff x="270198" y="1399223"/>
            <a:chExt cx="246057" cy="157163"/>
          </a:xfrm>
          <a:solidFill>
            <a:srgbClr val="92D050"/>
          </a:solidFill>
        </p:grpSpPr>
        <p:sp>
          <p:nvSpPr>
            <p:cNvPr id="145" name="Isosceles Triangle 14"/>
            <p:cNvSpPr/>
            <p:nvPr/>
          </p:nvSpPr>
          <p:spPr>
            <a:xfrm rot="16200000">
              <a:off x="314645" y="1354776"/>
              <a:ext cx="157163" cy="246057"/>
            </a:xfrm>
            <a:custGeom>
              <a:avLst/>
              <a:gdLst/>
              <a:ahLst/>
              <a:cxnLst/>
              <a:rect l="l" t="t" r="r" b="b"/>
              <a:pathLst>
                <a:path w="157163" h="246057">
                  <a:moveTo>
                    <a:pt x="157163" y="126994"/>
                  </a:moveTo>
                  <a:lnTo>
                    <a:pt x="157163" y="126998"/>
                  </a:lnTo>
                  <a:lnTo>
                    <a:pt x="157163" y="246057"/>
                  </a:lnTo>
                  <a:lnTo>
                    <a:pt x="0" y="246057"/>
                  </a:lnTo>
                  <a:lnTo>
                    <a:pt x="0" y="126994"/>
                  </a:lnTo>
                  <a:lnTo>
                    <a:pt x="538" y="126994"/>
                  </a:lnTo>
                  <a:lnTo>
                    <a:pt x="78849" y="0"/>
                  </a:lnTo>
                  <a:lnTo>
                    <a:pt x="157161" y="1269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87000" sy="87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46" name="Group 145"/>
            <p:cNvGrpSpPr/>
            <p:nvPr/>
          </p:nvGrpSpPr>
          <p:grpSpPr>
            <a:xfrm>
              <a:off x="383381" y="1474233"/>
              <a:ext cx="92869" cy="7143"/>
              <a:chOff x="383381" y="1478755"/>
              <a:chExt cx="92869" cy="7143"/>
            </a:xfrm>
            <a:grpFill/>
          </p:grpSpPr>
          <p:cxnSp>
            <p:nvCxnSpPr>
              <p:cNvPr id="147" name="Straight Connector 146"/>
              <p:cNvCxnSpPr/>
              <p:nvPr/>
            </p:nvCxnSpPr>
            <p:spPr>
              <a:xfrm>
                <a:off x="383381" y="1478755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383381" y="1485898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9" name="Rectangle 6"/>
          <p:cNvSpPr txBox="1"/>
          <p:nvPr/>
        </p:nvSpPr>
        <p:spPr>
          <a:xfrm>
            <a:off x="2148258" y="2261890"/>
            <a:ext cx="16411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dirty="0"/>
              <a:t>Resultado da pesquisa piloto</a:t>
            </a:r>
            <a:endParaRPr lang="pt-BR" sz="1500" dirty="0"/>
          </a:p>
        </p:txBody>
      </p:sp>
      <p:sp>
        <p:nvSpPr>
          <p:cNvPr id="150" name="Rectangle 6"/>
          <p:cNvSpPr txBox="1"/>
          <p:nvPr/>
        </p:nvSpPr>
        <p:spPr>
          <a:xfrm>
            <a:off x="2450512" y="1224193"/>
            <a:ext cx="10560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- 6 meses (180 dias)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151" name="Pentagon 150"/>
          <p:cNvSpPr>
            <a:spLocks/>
          </p:cNvSpPr>
          <p:nvPr/>
        </p:nvSpPr>
        <p:spPr>
          <a:xfrm>
            <a:off x="2415370" y="3185944"/>
            <a:ext cx="7199745" cy="257119"/>
          </a:xfrm>
          <a:prstGeom prst="homePlate">
            <a:avLst>
              <a:gd name="adj" fmla="val 64524"/>
            </a:avLst>
          </a:prstGeom>
          <a:gradFill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0" scaled="1"/>
          </a:gradFill>
          <a:ln w="12700" cmpd="thickThin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</p:spPr>
        <p:txBody>
          <a:bodyPr vert="horz" wrap="none" lIns="111063" tIns="55532" rIns="111063" bIns="55532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sz="1500" b="1" dirty="0">
              <a:solidFill>
                <a:schemeClr val="tx2"/>
              </a:solidFill>
            </a:endParaRPr>
          </a:p>
        </p:txBody>
      </p:sp>
      <p:pic>
        <p:nvPicPr>
          <p:cNvPr id="152" name="Picture 211" descr="C:\Users\sebastian angarita\Desktop\H-E-T\Images\Business\Markers\Map-Marker-Marker-Inside-Azure.pn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200" y="3169666"/>
            <a:ext cx="521915" cy="40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3" name="Straight Connector 152"/>
          <p:cNvCxnSpPr>
            <a:cxnSpLocks/>
          </p:cNvCxnSpPr>
          <p:nvPr/>
        </p:nvCxnSpPr>
        <p:spPr>
          <a:xfrm>
            <a:off x="5581388" y="3237912"/>
            <a:ext cx="0" cy="25711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 153"/>
          <p:cNvGrpSpPr/>
          <p:nvPr/>
        </p:nvGrpSpPr>
        <p:grpSpPr>
          <a:xfrm rot="5400000">
            <a:off x="5455861" y="3427826"/>
            <a:ext cx="251055" cy="213820"/>
            <a:chOff x="270198" y="1399223"/>
            <a:chExt cx="246057" cy="157163"/>
          </a:xfrm>
          <a:solidFill>
            <a:srgbClr val="92D050"/>
          </a:solidFill>
        </p:grpSpPr>
        <p:sp>
          <p:nvSpPr>
            <p:cNvPr id="155" name="Isosceles Triangle 14"/>
            <p:cNvSpPr/>
            <p:nvPr/>
          </p:nvSpPr>
          <p:spPr>
            <a:xfrm rot="16200000">
              <a:off x="314645" y="1354776"/>
              <a:ext cx="157163" cy="246057"/>
            </a:xfrm>
            <a:custGeom>
              <a:avLst/>
              <a:gdLst/>
              <a:ahLst/>
              <a:cxnLst/>
              <a:rect l="l" t="t" r="r" b="b"/>
              <a:pathLst>
                <a:path w="157163" h="246057">
                  <a:moveTo>
                    <a:pt x="157163" y="126994"/>
                  </a:moveTo>
                  <a:lnTo>
                    <a:pt x="157163" y="126998"/>
                  </a:lnTo>
                  <a:lnTo>
                    <a:pt x="157163" y="246057"/>
                  </a:lnTo>
                  <a:lnTo>
                    <a:pt x="0" y="246057"/>
                  </a:lnTo>
                  <a:lnTo>
                    <a:pt x="0" y="126994"/>
                  </a:lnTo>
                  <a:lnTo>
                    <a:pt x="538" y="126994"/>
                  </a:lnTo>
                  <a:lnTo>
                    <a:pt x="78849" y="0"/>
                  </a:lnTo>
                  <a:lnTo>
                    <a:pt x="157161" y="1269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87000" sy="87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383381" y="1474233"/>
              <a:ext cx="92869" cy="7143"/>
              <a:chOff x="383381" y="1478755"/>
              <a:chExt cx="92869" cy="7143"/>
            </a:xfrm>
            <a:grpFill/>
          </p:grpSpPr>
          <p:cxnSp>
            <p:nvCxnSpPr>
              <p:cNvPr id="157" name="Straight Connector 156"/>
              <p:cNvCxnSpPr/>
              <p:nvPr/>
            </p:nvCxnSpPr>
            <p:spPr>
              <a:xfrm>
                <a:off x="383381" y="1478755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383381" y="1485898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9" name="Rectangle 6"/>
          <p:cNvSpPr txBox="1"/>
          <p:nvPr/>
        </p:nvSpPr>
        <p:spPr>
          <a:xfrm>
            <a:off x="4755948" y="3772045"/>
            <a:ext cx="164116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dirty="0"/>
              <a:t>Resultado da pesquisa de aferição 60 dias</a:t>
            </a:r>
            <a:endParaRPr lang="pt-BR" sz="1500" dirty="0"/>
          </a:p>
        </p:txBody>
      </p:sp>
      <p:sp>
        <p:nvSpPr>
          <p:cNvPr id="160" name="Rectangle 6"/>
          <p:cNvSpPr txBox="1"/>
          <p:nvPr/>
        </p:nvSpPr>
        <p:spPr>
          <a:xfrm>
            <a:off x="5139340" y="2963847"/>
            <a:ext cx="89381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- 60 dias</a:t>
            </a:r>
            <a:endParaRPr lang="pt-BR" sz="1500" b="1" dirty="0">
              <a:solidFill>
                <a:schemeClr val="tx2"/>
              </a:solidFill>
            </a:endParaRPr>
          </a:p>
        </p:txBody>
      </p:sp>
      <p:cxnSp>
        <p:nvCxnSpPr>
          <p:cNvPr id="161" name="Straight Connector 160"/>
          <p:cNvCxnSpPr>
            <a:cxnSpLocks/>
          </p:cNvCxnSpPr>
          <p:nvPr/>
        </p:nvCxnSpPr>
        <p:spPr>
          <a:xfrm>
            <a:off x="3838177" y="3235633"/>
            <a:ext cx="0" cy="25711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2" name="Group 161"/>
          <p:cNvGrpSpPr/>
          <p:nvPr/>
        </p:nvGrpSpPr>
        <p:grpSpPr>
          <a:xfrm rot="5400000">
            <a:off x="3712649" y="3427826"/>
            <a:ext cx="251055" cy="213820"/>
            <a:chOff x="270198" y="1399223"/>
            <a:chExt cx="246057" cy="157163"/>
          </a:xfrm>
          <a:solidFill>
            <a:schemeClr val="accent1"/>
          </a:solidFill>
        </p:grpSpPr>
        <p:sp>
          <p:nvSpPr>
            <p:cNvPr id="163" name="Isosceles Triangle 14"/>
            <p:cNvSpPr/>
            <p:nvPr/>
          </p:nvSpPr>
          <p:spPr>
            <a:xfrm rot="16200000">
              <a:off x="314645" y="1354776"/>
              <a:ext cx="157163" cy="246057"/>
            </a:xfrm>
            <a:custGeom>
              <a:avLst/>
              <a:gdLst/>
              <a:ahLst/>
              <a:cxnLst/>
              <a:rect l="l" t="t" r="r" b="b"/>
              <a:pathLst>
                <a:path w="157163" h="246057">
                  <a:moveTo>
                    <a:pt x="157163" y="126994"/>
                  </a:moveTo>
                  <a:lnTo>
                    <a:pt x="157163" y="126998"/>
                  </a:lnTo>
                  <a:lnTo>
                    <a:pt x="157163" y="246057"/>
                  </a:lnTo>
                  <a:lnTo>
                    <a:pt x="0" y="246057"/>
                  </a:lnTo>
                  <a:lnTo>
                    <a:pt x="0" y="126994"/>
                  </a:lnTo>
                  <a:lnTo>
                    <a:pt x="538" y="126994"/>
                  </a:lnTo>
                  <a:lnTo>
                    <a:pt x="78849" y="0"/>
                  </a:lnTo>
                  <a:lnTo>
                    <a:pt x="157161" y="1269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87000" sy="87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383381" y="1474233"/>
              <a:ext cx="92869" cy="7143"/>
              <a:chOff x="383381" y="1478755"/>
              <a:chExt cx="92869" cy="7143"/>
            </a:xfrm>
            <a:grpFill/>
          </p:grpSpPr>
          <p:cxnSp>
            <p:nvCxnSpPr>
              <p:cNvPr id="165" name="Straight Connector 164"/>
              <p:cNvCxnSpPr/>
              <p:nvPr/>
            </p:nvCxnSpPr>
            <p:spPr>
              <a:xfrm>
                <a:off x="383381" y="1478755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>
                <a:off x="383381" y="1485898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7" name="Rectangle 6"/>
          <p:cNvSpPr txBox="1"/>
          <p:nvPr/>
        </p:nvSpPr>
        <p:spPr>
          <a:xfrm>
            <a:off x="3012737" y="3772045"/>
            <a:ext cx="164116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dirty="0"/>
              <a:t>Lançamento da pesquisa de aferição 60 dias</a:t>
            </a:r>
            <a:endParaRPr lang="pt-BR" sz="1500" dirty="0"/>
          </a:p>
        </p:txBody>
      </p:sp>
      <p:sp>
        <p:nvSpPr>
          <p:cNvPr id="168" name="Rectangle 6"/>
          <p:cNvSpPr txBox="1"/>
          <p:nvPr/>
        </p:nvSpPr>
        <p:spPr>
          <a:xfrm>
            <a:off x="3032173" y="2958051"/>
            <a:ext cx="1621725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- </a:t>
            </a:r>
            <a:r>
              <a:rPr lang="pt-BR" sz="1500" b="1">
                <a:solidFill>
                  <a:schemeClr val="tx2"/>
                </a:solidFill>
              </a:rPr>
              <a:t>80 dias </a:t>
            </a:r>
            <a:r>
              <a:rPr lang="pt-BR" sz="1500">
                <a:solidFill>
                  <a:schemeClr val="tx2"/>
                </a:solidFill>
              </a:rPr>
              <a:t>(TBD)</a:t>
            </a:r>
            <a:endParaRPr lang="pt-BR" sz="1500" dirty="0">
              <a:solidFill>
                <a:schemeClr val="tx2"/>
              </a:solidFill>
            </a:endParaRPr>
          </a:p>
        </p:txBody>
      </p:sp>
      <p:cxnSp>
        <p:nvCxnSpPr>
          <p:cNvPr id="169" name="Straight Connector 168"/>
          <p:cNvCxnSpPr>
            <a:cxnSpLocks/>
          </p:cNvCxnSpPr>
          <p:nvPr/>
        </p:nvCxnSpPr>
        <p:spPr>
          <a:xfrm>
            <a:off x="8951508" y="3237912"/>
            <a:ext cx="0" cy="25711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0" name="Group 169"/>
          <p:cNvGrpSpPr/>
          <p:nvPr/>
        </p:nvGrpSpPr>
        <p:grpSpPr>
          <a:xfrm rot="5400000">
            <a:off x="8825981" y="3427826"/>
            <a:ext cx="251055" cy="213820"/>
            <a:chOff x="270198" y="1399223"/>
            <a:chExt cx="246057" cy="157163"/>
          </a:xfrm>
          <a:solidFill>
            <a:srgbClr val="92D050"/>
          </a:solidFill>
        </p:grpSpPr>
        <p:sp>
          <p:nvSpPr>
            <p:cNvPr id="171" name="Isosceles Triangle 14"/>
            <p:cNvSpPr/>
            <p:nvPr/>
          </p:nvSpPr>
          <p:spPr>
            <a:xfrm rot="16200000">
              <a:off x="314645" y="1354776"/>
              <a:ext cx="157163" cy="246057"/>
            </a:xfrm>
            <a:custGeom>
              <a:avLst/>
              <a:gdLst/>
              <a:ahLst/>
              <a:cxnLst/>
              <a:rect l="l" t="t" r="r" b="b"/>
              <a:pathLst>
                <a:path w="157163" h="246057">
                  <a:moveTo>
                    <a:pt x="157163" y="126994"/>
                  </a:moveTo>
                  <a:lnTo>
                    <a:pt x="157163" y="126998"/>
                  </a:lnTo>
                  <a:lnTo>
                    <a:pt x="157163" y="246057"/>
                  </a:lnTo>
                  <a:lnTo>
                    <a:pt x="0" y="246057"/>
                  </a:lnTo>
                  <a:lnTo>
                    <a:pt x="0" y="126994"/>
                  </a:lnTo>
                  <a:lnTo>
                    <a:pt x="538" y="126994"/>
                  </a:lnTo>
                  <a:lnTo>
                    <a:pt x="78849" y="0"/>
                  </a:lnTo>
                  <a:lnTo>
                    <a:pt x="157161" y="1269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87000" sy="87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72" name="Group 171"/>
            <p:cNvGrpSpPr/>
            <p:nvPr/>
          </p:nvGrpSpPr>
          <p:grpSpPr>
            <a:xfrm>
              <a:off x="383381" y="1474233"/>
              <a:ext cx="92869" cy="7143"/>
              <a:chOff x="383381" y="1478755"/>
              <a:chExt cx="92869" cy="7143"/>
            </a:xfrm>
            <a:grpFill/>
          </p:grpSpPr>
          <p:cxnSp>
            <p:nvCxnSpPr>
              <p:cNvPr id="173" name="Straight Connector 172"/>
              <p:cNvCxnSpPr/>
              <p:nvPr/>
            </p:nvCxnSpPr>
            <p:spPr>
              <a:xfrm>
                <a:off x="383381" y="1478755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383381" y="1485898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5" name="Rectangle 6"/>
          <p:cNvSpPr txBox="1"/>
          <p:nvPr/>
        </p:nvSpPr>
        <p:spPr>
          <a:xfrm>
            <a:off x="8126068" y="3772045"/>
            <a:ext cx="1641161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dirty="0"/>
              <a:t>Resultado da pesquisa final de aferição</a:t>
            </a:r>
            <a:endParaRPr lang="pt-BR" sz="1500" dirty="0"/>
          </a:p>
        </p:txBody>
      </p:sp>
      <p:sp>
        <p:nvSpPr>
          <p:cNvPr id="176" name="Rectangle 6"/>
          <p:cNvSpPr txBox="1"/>
          <p:nvPr/>
        </p:nvSpPr>
        <p:spPr>
          <a:xfrm>
            <a:off x="8509460" y="2963847"/>
            <a:ext cx="89381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- X dias</a:t>
            </a:r>
            <a:endParaRPr lang="pt-BR" sz="1500" b="1" dirty="0">
              <a:solidFill>
                <a:schemeClr val="tx2"/>
              </a:solidFill>
            </a:endParaRPr>
          </a:p>
        </p:txBody>
      </p:sp>
      <p:cxnSp>
        <p:nvCxnSpPr>
          <p:cNvPr id="177" name="Straight Connector 176"/>
          <p:cNvCxnSpPr>
            <a:cxnSpLocks/>
          </p:cNvCxnSpPr>
          <p:nvPr/>
        </p:nvCxnSpPr>
        <p:spPr>
          <a:xfrm>
            <a:off x="7208297" y="3235633"/>
            <a:ext cx="0" cy="257119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/>
          <p:cNvGrpSpPr/>
          <p:nvPr/>
        </p:nvGrpSpPr>
        <p:grpSpPr>
          <a:xfrm rot="5400000">
            <a:off x="7164942" y="3427826"/>
            <a:ext cx="251055" cy="213820"/>
            <a:chOff x="270198" y="1399223"/>
            <a:chExt cx="246057" cy="157163"/>
          </a:xfrm>
          <a:solidFill>
            <a:schemeClr val="accent1"/>
          </a:solidFill>
        </p:grpSpPr>
        <p:sp>
          <p:nvSpPr>
            <p:cNvPr id="179" name="Isosceles Triangle 14"/>
            <p:cNvSpPr/>
            <p:nvPr/>
          </p:nvSpPr>
          <p:spPr>
            <a:xfrm rot="16200000">
              <a:off x="314645" y="1354776"/>
              <a:ext cx="157163" cy="246057"/>
            </a:xfrm>
            <a:custGeom>
              <a:avLst/>
              <a:gdLst/>
              <a:ahLst/>
              <a:cxnLst/>
              <a:rect l="l" t="t" r="r" b="b"/>
              <a:pathLst>
                <a:path w="157163" h="246057">
                  <a:moveTo>
                    <a:pt x="157163" y="126994"/>
                  </a:moveTo>
                  <a:lnTo>
                    <a:pt x="157163" y="126998"/>
                  </a:lnTo>
                  <a:lnTo>
                    <a:pt x="157163" y="246057"/>
                  </a:lnTo>
                  <a:lnTo>
                    <a:pt x="0" y="246057"/>
                  </a:lnTo>
                  <a:lnTo>
                    <a:pt x="0" y="126994"/>
                  </a:lnTo>
                  <a:lnTo>
                    <a:pt x="538" y="126994"/>
                  </a:lnTo>
                  <a:lnTo>
                    <a:pt x="78849" y="0"/>
                  </a:lnTo>
                  <a:lnTo>
                    <a:pt x="157161" y="1269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87000" sy="87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80" name="Group 179"/>
            <p:cNvGrpSpPr/>
            <p:nvPr/>
          </p:nvGrpSpPr>
          <p:grpSpPr>
            <a:xfrm>
              <a:off x="383381" y="1474233"/>
              <a:ext cx="92869" cy="7143"/>
              <a:chOff x="383381" y="1478755"/>
              <a:chExt cx="92869" cy="7143"/>
            </a:xfrm>
            <a:grpFill/>
          </p:grpSpPr>
          <p:cxnSp>
            <p:nvCxnSpPr>
              <p:cNvPr id="181" name="Straight Connector 180"/>
              <p:cNvCxnSpPr/>
              <p:nvPr/>
            </p:nvCxnSpPr>
            <p:spPr>
              <a:xfrm>
                <a:off x="383381" y="1478755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383381" y="1485898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" name="Rectangle 6"/>
          <p:cNvSpPr txBox="1"/>
          <p:nvPr/>
        </p:nvSpPr>
        <p:spPr>
          <a:xfrm>
            <a:off x="6465029" y="3772045"/>
            <a:ext cx="164116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dirty="0"/>
              <a:t>Eventual lançamento da pesquisa final de aferição</a:t>
            </a:r>
            <a:endParaRPr lang="pt-BR" sz="1500" dirty="0"/>
          </a:p>
        </p:txBody>
      </p:sp>
      <p:sp>
        <p:nvSpPr>
          <p:cNvPr id="184" name="Rectangle 6"/>
          <p:cNvSpPr txBox="1"/>
          <p:nvPr/>
        </p:nvSpPr>
        <p:spPr>
          <a:xfrm>
            <a:off x="6876502" y="2958051"/>
            <a:ext cx="83765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b="1" dirty="0">
                <a:solidFill>
                  <a:schemeClr val="tx2"/>
                </a:solidFill>
              </a:rPr>
              <a:t>- Y dias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185" name="Rectangle 6"/>
          <p:cNvSpPr txBox="1"/>
          <p:nvPr/>
        </p:nvSpPr>
        <p:spPr>
          <a:xfrm>
            <a:off x="2450512" y="5585490"/>
            <a:ext cx="67759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i="1" dirty="0"/>
              <a:t>A definir com a Agência de Comunicação para que os resultados possam ser usados em tempo hábil para orientar as campanhas de comunicação</a:t>
            </a:r>
            <a:endParaRPr lang="pt-BR" sz="1500" i="1" dirty="0"/>
          </a:p>
        </p:txBody>
      </p:sp>
      <p:sp>
        <p:nvSpPr>
          <p:cNvPr id="186" name="Rectangular Callout 185"/>
          <p:cNvSpPr/>
          <p:nvPr/>
        </p:nvSpPr>
        <p:spPr>
          <a:xfrm>
            <a:off x="3945086" y="1095178"/>
            <a:ext cx="3391680" cy="517863"/>
          </a:xfrm>
          <a:prstGeom prst="wedgeRectCallout">
            <a:avLst>
              <a:gd name="adj1" fmla="val -62386"/>
              <a:gd name="adj2" fmla="val 18291"/>
            </a:avLst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r>
              <a:rPr lang="pt-BR" sz="1500" b="1" dirty="0">
                <a:solidFill>
                  <a:schemeClr val="tx2"/>
                </a:solidFill>
              </a:rPr>
              <a:t>Exceção em Rio Verde: início da pesquisa em 01/</a:t>
            </a:r>
            <a:r>
              <a:rPr lang="pt-BR" sz="1500" b="1" dirty="0" err="1">
                <a:solidFill>
                  <a:schemeClr val="tx2"/>
                </a:solidFill>
              </a:rPr>
              <a:t>ago</a:t>
            </a:r>
            <a:endParaRPr lang="pt-BR" sz="1500" b="1" dirty="0">
              <a:solidFill>
                <a:schemeClr val="tx2"/>
              </a:solidFill>
            </a:endParaRPr>
          </a:p>
        </p:txBody>
      </p:sp>
      <p:grpSp>
        <p:nvGrpSpPr>
          <p:cNvPr id="187" name="Group 186"/>
          <p:cNvGrpSpPr/>
          <p:nvPr/>
        </p:nvGrpSpPr>
        <p:grpSpPr>
          <a:xfrm rot="5400000">
            <a:off x="2975979" y="5168297"/>
            <a:ext cx="251055" cy="213820"/>
            <a:chOff x="270198" y="1399223"/>
            <a:chExt cx="246057" cy="157163"/>
          </a:xfrm>
          <a:solidFill>
            <a:srgbClr val="92D050"/>
          </a:solidFill>
        </p:grpSpPr>
        <p:sp>
          <p:nvSpPr>
            <p:cNvPr id="188" name="Isosceles Triangle 14"/>
            <p:cNvSpPr/>
            <p:nvPr/>
          </p:nvSpPr>
          <p:spPr>
            <a:xfrm rot="16200000">
              <a:off x="314645" y="1354776"/>
              <a:ext cx="157163" cy="246057"/>
            </a:xfrm>
            <a:custGeom>
              <a:avLst/>
              <a:gdLst/>
              <a:ahLst/>
              <a:cxnLst/>
              <a:rect l="l" t="t" r="r" b="b"/>
              <a:pathLst>
                <a:path w="157163" h="246057">
                  <a:moveTo>
                    <a:pt x="157163" y="126994"/>
                  </a:moveTo>
                  <a:lnTo>
                    <a:pt x="157163" y="126998"/>
                  </a:lnTo>
                  <a:lnTo>
                    <a:pt x="157163" y="246057"/>
                  </a:lnTo>
                  <a:lnTo>
                    <a:pt x="0" y="246057"/>
                  </a:lnTo>
                  <a:lnTo>
                    <a:pt x="0" y="126994"/>
                  </a:lnTo>
                  <a:lnTo>
                    <a:pt x="538" y="126994"/>
                  </a:lnTo>
                  <a:lnTo>
                    <a:pt x="78849" y="0"/>
                  </a:lnTo>
                  <a:lnTo>
                    <a:pt x="157161" y="126994"/>
                  </a:lnTo>
                  <a:close/>
                </a:path>
              </a:pathLst>
            </a:custGeom>
            <a:grpFill/>
            <a:ln w="9525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sx="87000" sy="87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  <p:grpSp>
          <p:nvGrpSpPr>
            <p:cNvPr id="189" name="Group 188"/>
            <p:cNvGrpSpPr/>
            <p:nvPr/>
          </p:nvGrpSpPr>
          <p:grpSpPr>
            <a:xfrm>
              <a:off x="383381" y="1474233"/>
              <a:ext cx="92869" cy="7143"/>
              <a:chOff x="383381" y="1478755"/>
              <a:chExt cx="92869" cy="7143"/>
            </a:xfrm>
            <a:grpFill/>
          </p:grpSpPr>
          <p:cxnSp>
            <p:nvCxnSpPr>
              <p:cNvPr id="190" name="Straight Connector 189"/>
              <p:cNvCxnSpPr/>
              <p:nvPr/>
            </p:nvCxnSpPr>
            <p:spPr>
              <a:xfrm>
                <a:off x="383381" y="1478755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190"/>
              <p:cNvCxnSpPr/>
              <p:nvPr/>
            </p:nvCxnSpPr>
            <p:spPr>
              <a:xfrm>
                <a:off x="383381" y="1485898"/>
                <a:ext cx="92869" cy="0"/>
              </a:xfrm>
              <a:prstGeom prst="line">
                <a:avLst/>
              </a:prstGeom>
              <a:grpFill/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2" name="Rectangle 6"/>
          <p:cNvSpPr txBox="1"/>
          <p:nvPr/>
        </p:nvSpPr>
        <p:spPr>
          <a:xfrm>
            <a:off x="2099092" y="4743609"/>
            <a:ext cx="730418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pt-BR" sz="1500" b="1">
                <a:solidFill>
                  <a:schemeClr val="tx2"/>
                </a:solidFill>
              </a:rPr>
              <a:t>- 140 dias </a:t>
            </a:r>
            <a:r>
              <a:rPr lang="pt-BR" sz="1500">
                <a:solidFill>
                  <a:schemeClr val="tx2"/>
                </a:solidFill>
              </a:rPr>
              <a:t>(TBD, com base em primeiras sugestões da agência)</a:t>
            </a:r>
            <a:endParaRPr lang="pt-BR" sz="1500" dirty="0">
              <a:solidFill>
                <a:schemeClr val="tx2"/>
              </a:solidFill>
            </a:endParaRPr>
          </a:p>
        </p:txBody>
      </p:sp>
      <p:sp>
        <p:nvSpPr>
          <p:cNvPr id="193" name="Rectangle 3"/>
          <p:cNvSpPr>
            <a:spLocks noChangeArrowheads="1"/>
          </p:cNvSpPr>
          <p:nvPr/>
        </p:nvSpPr>
        <p:spPr bwMode="gray">
          <a:xfrm>
            <a:off x="10133973" y="1194587"/>
            <a:ext cx="1811113" cy="1620454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  <p:sp>
        <p:nvSpPr>
          <p:cNvPr id="194" name="Rectangle 6"/>
          <p:cNvSpPr txBox="1"/>
          <p:nvPr/>
        </p:nvSpPr>
        <p:spPr>
          <a:xfrm>
            <a:off x="10191122" y="1251145"/>
            <a:ext cx="1675781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pt-BR" sz="1500" b="1" dirty="0">
                <a:solidFill>
                  <a:schemeClr val="tx2"/>
                </a:solidFill>
              </a:rPr>
              <a:t>Testar questionário </a:t>
            </a:r>
            <a:r>
              <a:rPr lang="pt-BR" sz="1500" dirty="0"/>
              <a:t>de aferição</a:t>
            </a:r>
          </a:p>
          <a:p>
            <a:pPr lvl="1"/>
            <a:r>
              <a:rPr lang="pt-BR" sz="1500" dirty="0"/>
              <a:t>Saber o</a:t>
            </a:r>
            <a:r>
              <a:rPr lang="pt-BR" sz="1500" b="1" dirty="0">
                <a:solidFill>
                  <a:schemeClr val="tx2"/>
                </a:solidFill>
              </a:rPr>
              <a:t> ponto de partida aproximado </a:t>
            </a:r>
            <a:r>
              <a:rPr lang="pt-BR" sz="1500" dirty="0"/>
              <a:t>para o processo</a:t>
            </a:r>
            <a:r>
              <a:rPr lang="pt-BR" sz="1500" baseline="30000" dirty="0"/>
              <a:t>1</a:t>
            </a:r>
            <a:r>
              <a:rPr lang="pt-BR" sz="1500" dirty="0"/>
              <a:t> </a:t>
            </a:r>
            <a:endParaRPr lang="pt-BR" sz="1500" dirty="0"/>
          </a:p>
        </p:txBody>
      </p:sp>
      <p:sp>
        <p:nvSpPr>
          <p:cNvPr id="195" name="McK 4. Footnote"/>
          <p:cNvSpPr txBox="1">
            <a:spLocks noChangeArrowheads="1"/>
          </p:cNvSpPr>
          <p:nvPr/>
        </p:nvSpPr>
        <p:spPr bwMode="auto">
          <a:xfrm>
            <a:off x="161985" y="6203623"/>
            <a:ext cx="11630454" cy="15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104775" indent="-104775" defTabSz="895350">
              <a:defRPr sz="1000"/>
            </a:lvl1pPr>
            <a:lvl2pPr marL="1031875" defTabSz="895350">
              <a:defRPr sz="2400"/>
            </a:lvl2pPr>
            <a:lvl3pPr marL="1217613" defTabSz="895350">
              <a:defRPr sz="2400"/>
            </a:lvl3pPr>
            <a:lvl4pPr marL="1404938" defTabSz="895350">
              <a:defRPr sz="2400"/>
            </a:lvl4pPr>
            <a:lvl5pPr marL="1792288" defTabSz="895350">
              <a:defRPr sz="2400"/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/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/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/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/>
            </a:lvl9pPr>
          </a:lstStyle>
          <a:p>
            <a:r>
              <a:rPr lang="pt-BR" dirty="0"/>
              <a:t>1 Não necessita portanto de seguir as mesmas exigências metodológicas das pesquisas </a:t>
            </a:r>
            <a:r>
              <a:rPr lang="pt-BR"/>
              <a:t>de </a:t>
            </a:r>
            <a:r>
              <a:rPr lang="pt-BR" smtClean="0"/>
              <a:t>aferição( p</a:t>
            </a:r>
            <a:r>
              <a:rPr lang="pt-BR" dirty="0" smtClean="0"/>
              <a:t>. </a:t>
            </a:r>
            <a:r>
              <a:rPr lang="pt-BR" dirty="0" err="1" smtClean="0"/>
              <a:t>ex</a:t>
            </a:r>
            <a:r>
              <a:rPr lang="pt-BR" dirty="0" smtClean="0"/>
              <a:t>: mecânica </a:t>
            </a:r>
            <a:r>
              <a:rPr lang="pt-BR" smtClean="0"/>
              <a:t>de amostragem)</a:t>
            </a:r>
            <a:endParaRPr lang="pt-BR" dirty="0"/>
          </a:p>
        </p:txBody>
      </p:sp>
      <p:pic>
        <p:nvPicPr>
          <p:cNvPr id="196" name="Picture 211" descr="C:\Users\sebastian angarita\Desktop\H-E-T\Images\Business\Markers\Map-Marker-Marker-Inside-Azure.png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571" y="870664"/>
            <a:ext cx="373331" cy="27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7" name="Rectangle 6"/>
          <p:cNvSpPr txBox="1"/>
          <p:nvPr/>
        </p:nvSpPr>
        <p:spPr>
          <a:xfrm>
            <a:off x="9795946" y="895582"/>
            <a:ext cx="167578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928" lvl="1" indent="0">
              <a:buNone/>
            </a:pPr>
            <a:r>
              <a:rPr lang="pt-BR" sz="1200" dirty="0"/>
              <a:t>Desligamento</a:t>
            </a:r>
            <a:endParaRPr lang="pt-BR" sz="1200" dirty="0"/>
          </a:p>
        </p:txBody>
      </p:sp>
      <p:sp>
        <p:nvSpPr>
          <p:cNvPr id="198" name="Rectangle 3"/>
          <p:cNvSpPr>
            <a:spLocks noChangeArrowheads="1"/>
          </p:cNvSpPr>
          <p:nvPr/>
        </p:nvSpPr>
        <p:spPr bwMode="gray">
          <a:xfrm>
            <a:off x="10133973" y="2856758"/>
            <a:ext cx="1811113" cy="1692818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  <p:sp>
        <p:nvSpPr>
          <p:cNvPr id="199" name="Rectangle 6"/>
          <p:cNvSpPr txBox="1"/>
          <p:nvPr/>
        </p:nvSpPr>
        <p:spPr>
          <a:xfrm>
            <a:off x="10191122" y="2949500"/>
            <a:ext cx="167578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pt-BR" sz="1500" b="1" dirty="0">
                <a:solidFill>
                  <a:schemeClr val="tx2"/>
                </a:solidFill>
              </a:rPr>
              <a:t>Aferir atingimento </a:t>
            </a:r>
            <a:r>
              <a:rPr lang="pt-BR" sz="1500" dirty="0"/>
              <a:t>dos 93%</a:t>
            </a:r>
          </a:p>
          <a:p>
            <a:pPr lvl="1"/>
            <a:r>
              <a:rPr lang="pt-BR" sz="1500" b="1" dirty="0">
                <a:solidFill>
                  <a:schemeClr val="tx2"/>
                </a:solidFill>
              </a:rPr>
              <a:t>Aprovar desligamento </a:t>
            </a:r>
            <a:r>
              <a:rPr lang="pt-BR" sz="1500" dirty="0"/>
              <a:t>segundo </a:t>
            </a:r>
            <a:r>
              <a:rPr lang="pt-BR" sz="1500" dirty="0" err="1"/>
              <a:t>meto-dologia</a:t>
            </a:r>
            <a:r>
              <a:rPr lang="pt-BR" sz="1500" dirty="0"/>
              <a:t> </a:t>
            </a:r>
            <a:r>
              <a:rPr lang="pt-BR" sz="1500" dirty="0" err="1"/>
              <a:t>defini-da</a:t>
            </a:r>
            <a:r>
              <a:rPr lang="pt-BR" sz="1500" dirty="0"/>
              <a:t> por </a:t>
            </a:r>
            <a:r>
              <a:rPr lang="pt-BR" sz="1500" dirty="0" err="1"/>
              <a:t>GIRED</a:t>
            </a:r>
            <a:endParaRPr lang="pt-BR" sz="1500" dirty="0"/>
          </a:p>
        </p:txBody>
      </p:sp>
      <p:sp>
        <p:nvSpPr>
          <p:cNvPr id="200" name="Rectangle 3"/>
          <p:cNvSpPr>
            <a:spLocks noChangeArrowheads="1"/>
          </p:cNvSpPr>
          <p:nvPr/>
        </p:nvSpPr>
        <p:spPr bwMode="gray">
          <a:xfrm>
            <a:off x="10133973" y="4636903"/>
            <a:ext cx="1811113" cy="1486180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prstDash val="dash"/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  <p:sp>
        <p:nvSpPr>
          <p:cNvPr id="201" name="Rectangle 6"/>
          <p:cNvSpPr txBox="1"/>
          <p:nvPr/>
        </p:nvSpPr>
        <p:spPr>
          <a:xfrm>
            <a:off x="10191122" y="4634877"/>
            <a:ext cx="1675781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/>
            <a:r>
              <a:rPr lang="pt-BR" sz="1500" b="1" dirty="0">
                <a:solidFill>
                  <a:schemeClr val="tx2"/>
                </a:solidFill>
              </a:rPr>
              <a:t>Orientar as campanhas de comunicação</a:t>
            </a:r>
            <a:r>
              <a:rPr lang="pt-BR" sz="1500" dirty="0"/>
              <a:t>, em relação a mídias e mensagens a utilizar</a:t>
            </a:r>
            <a:endParaRPr lang="pt-BR" sz="1500" b="1" dirty="0">
              <a:solidFill>
                <a:schemeClr val="tx2"/>
              </a:solidFill>
            </a:endParaRPr>
          </a:p>
        </p:txBody>
      </p:sp>
      <p:sp>
        <p:nvSpPr>
          <p:cNvPr id="202" name="Rectangle 3"/>
          <p:cNvSpPr>
            <a:spLocks noChangeArrowheads="1"/>
          </p:cNvSpPr>
          <p:nvPr/>
        </p:nvSpPr>
        <p:spPr bwMode="gray">
          <a:xfrm>
            <a:off x="10995891" y="884803"/>
            <a:ext cx="329074" cy="167793"/>
          </a:xfrm>
          <a:prstGeom prst="rect">
            <a:avLst/>
          </a:prstGeom>
          <a:gradFill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5400000" scaled="1"/>
          </a:gradFill>
          <a:ln w="9525" algn="ctr">
            <a:solidFill>
              <a:srgbClr val="B2B2B2"/>
            </a:solidFill>
            <a:miter lim="800000"/>
            <a:headEnd/>
            <a:tailEnd/>
          </a:ln>
          <a:effectLst>
            <a:outerShdw dist="53340" dir="2700000" algn="tl" rotWithShape="0">
              <a:schemeClr val="tx1">
                <a:alpha val="8000"/>
              </a:schemeClr>
            </a:outerShdw>
          </a:effectLst>
        </p:spPr>
        <p:txBody>
          <a:bodyPr vert="horz" wrap="square" lIns="111063" tIns="55532" rIns="111063" bIns="5553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pt-BR" sz="1200" b="1" dirty="0"/>
          </a:p>
        </p:txBody>
      </p:sp>
    </p:spTree>
    <p:extLst>
      <p:ext uri="{BB962C8B-B14F-4D97-AF65-F5344CB8AC3E}">
        <p14:creationId xmlns:p14="http://schemas.microsoft.com/office/powerpoint/2010/main" val="336476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72321193"/>
              </p:ext>
            </p:extLst>
          </p:nvPr>
        </p:nvGraphicFramePr>
        <p:xfrm>
          <a:off x="2161" y="1621"/>
          <a:ext cx="215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think-cell Slide" r:id="rId4" imgW="530" imgH="528" progId="TCLayout.ActiveDocument.1">
                  <p:embed/>
                </p:oleObj>
              </mc:Choice>
              <mc:Fallback>
                <p:oleObj name="think-cell Slide" r:id="rId4" imgW="530" imgH="52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1" y="1621"/>
                        <a:ext cx="215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61986" y="831363"/>
            <a:ext cx="11908873" cy="516368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63" tIns="55532" rIns="111063" bIns="55532" rtlCol="0" anchor="ctr"/>
          <a:lstStyle/>
          <a:p>
            <a:pPr algn="ctr"/>
            <a:endParaRPr lang="en-US" dirty="0" err="1" smtClean="0">
              <a:solidFill>
                <a:schemeClr val="tx1"/>
              </a:solidFill>
            </a:endParaRPr>
          </a:p>
        </p:txBody>
      </p:sp>
      <p:sp>
        <p:nvSpPr>
          <p:cNvPr id="105" name="Title 1"/>
          <p:cNvSpPr txBox="1">
            <a:spLocks/>
          </p:cNvSpPr>
          <p:nvPr/>
        </p:nvSpPr>
        <p:spPr bwMode="auto">
          <a:xfrm>
            <a:off x="161985" y="234863"/>
            <a:ext cx="11725485" cy="29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895350" rtl="0" eaLnBrk="1" fontAlgn="base" hangingPunct="1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 sz="1900" b="1" baseline="0">
                <a:solidFill>
                  <a:schemeClr val="tx2"/>
                </a:solidFill>
                <a:latin typeface="+mj-lt"/>
                <a:ea typeface="Arial Unicode MS" pitchFamily="34" charset="-128"/>
                <a:cs typeface="Arial Unicode MS" pitchFamily="34" charset="-128"/>
              </a:defRPr>
            </a:lvl1pPr>
            <a:lvl2pPr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200"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400"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600"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800" algn="l" defTabSz="895350" rtl="0" eaLnBrk="1" fontAlgn="base" hangingPunct="1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kern="0" dirty="0" smtClean="0"/>
              <a:t>Ações em Julho </a:t>
            </a:r>
            <a:endParaRPr lang="pt-BR" kern="0" dirty="0"/>
          </a:p>
        </p:txBody>
      </p:sp>
      <p:sp>
        <p:nvSpPr>
          <p:cNvPr id="118" name="Rectangle 13"/>
          <p:cNvSpPr txBox="1"/>
          <p:nvPr/>
        </p:nvSpPr>
        <p:spPr>
          <a:xfrm>
            <a:off x="394150" y="1011941"/>
            <a:ext cx="12612816" cy="543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1pPr>
            <a:lvl2pPr marL="193675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2pPr>
            <a:lvl3pPr marL="457200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3pPr>
            <a:lvl4pPr marL="61436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4pPr>
            <a:lvl5pPr marL="749808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  <a:ea typeface="Arial Unicode MS" pitchFamily="34" charset="-128"/>
                <a:cs typeface="Arial Unicode MS" pitchFamily="34" charset="-128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lvl="1">
              <a:spcBef>
                <a:spcPts val="1458"/>
              </a:spcBef>
              <a:spcAft>
                <a:spcPts val="1458"/>
              </a:spcAft>
            </a:pP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Enviar RFP de equipamentos (conversor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TV digital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e antena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)</a:t>
            </a:r>
          </a:p>
          <a:p>
            <a:pPr lvl="1">
              <a:spcBef>
                <a:spcPts val="1458"/>
              </a:spcBef>
              <a:spcAft>
                <a:spcPts val="1458"/>
              </a:spcAft>
            </a:pP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Elaborar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questionário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p/pesquisa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piloto e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contratação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de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instituto</a:t>
            </a:r>
          </a:p>
          <a:p>
            <a:pPr marL="1928" lvl="1" indent="0">
              <a:spcBef>
                <a:spcPts val="1458"/>
              </a:spcBef>
              <a:spcAft>
                <a:spcPts val="1458"/>
              </a:spcAft>
              <a:buNone/>
            </a:pPr>
            <a:r>
              <a:rPr lang="pt-BR" sz="2900" b="1" u="sng" dirty="0">
                <a:solidFill>
                  <a:schemeClr val="tx2"/>
                </a:solidFill>
                <a:latin typeface="Calibri" panose="020F0502020204030204" pitchFamily="34" charset="0"/>
              </a:rPr>
              <a:t>Rio Verde</a:t>
            </a:r>
          </a:p>
          <a:p>
            <a:pPr lvl="1">
              <a:spcBef>
                <a:spcPts val="1458"/>
              </a:spcBef>
              <a:spcAft>
                <a:spcPts val="1458"/>
              </a:spcAft>
            </a:pP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Definir conversor de TV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digital</a:t>
            </a:r>
          </a:p>
          <a:p>
            <a:pPr lvl="1">
              <a:spcBef>
                <a:spcPts val="1458"/>
              </a:spcBef>
              <a:spcAft>
                <a:spcPts val="1458"/>
              </a:spcAft>
            </a:pP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Definir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fotografia e informações para a base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do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Bolsa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Família</a:t>
            </a:r>
          </a:p>
          <a:p>
            <a:pPr lvl="1">
              <a:spcBef>
                <a:spcPts val="1458"/>
              </a:spcBef>
              <a:spcAft>
                <a:spcPts val="1458"/>
              </a:spcAft>
            </a:pP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Detalhar campanha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publicitária</a:t>
            </a:r>
          </a:p>
          <a:p>
            <a:pPr lvl="1">
              <a:spcBef>
                <a:spcPts val="1458"/>
              </a:spcBef>
              <a:spcAft>
                <a:spcPts val="1458"/>
              </a:spcAft>
            </a:pP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E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ncontro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com </a:t>
            </a:r>
            <a:r>
              <a:rPr lang="pt-BR" sz="2900" b="1" dirty="0" err="1">
                <a:solidFill>
                  <a:schemeClr val="tx2"/>
                </a:solidFill>
                <a:latin typeface="Calibri" panose="020F0502020204030204" pitchFamily="34" charset="0"/>
              </a:rPr>
              <a:t>antenistas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e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detalhamento modelo </a:t>
            </a:r>
            <a:r>
              <a:rPr lang="pt-BR" sz="2900" b="1" dirty="0">
                <a:solidFill>
                  <a:schemeClr val="tx2"/>
                </a:solidFill>
                <a:latin typeface="Calibri" panose="020F0502020204030204" pitchFamily="34" charset="0"/>
              </a:rPr>
              <a:t>distribuição</a:t>
            </a:r>
            <a:endParaRPr lang="pt-BR" sz="29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06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STATUS EAD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95400" y="2199208"/>
            <a:ext cx="11377264" cy="4902200"/>
          </a:xfrm>
        </p:spPr>
        <p:txBody>
          <a:bodyPr>
            <a:normAutofit/>
          </a:bodyPr>
          <a:lstStyle/>
          <a:p>
            <a:pPr rtl="0" fontAlgn="base">
              <a:buFont typeface="Wingdings" panose="05000000000000000000" pitchFamily="2" charset="2"/>
              <a:buChar char="§"/>
            </a:pPr>
            <a:r>
              <a:rPr lang="pt-BR" sz="3200" dirty="0" smtClean="0"/>
              <a:t>   </a:t>
            </a:r>
            <a:r>
              <a:rPr lang="pt-BR" sz="3200" dirty="0"/>
              <a:t>EAD </a:t>
            </a:r>
            <a:r>
              <a:rPr lang="pt-BR" sz="3200" dirty="0" smtClean="0"/>
              <a:t>estará </a:t>
            </a:r>
            <a:r>
              <a:rPr lang="pt-BR" sz="3200" dirty="0"/>
              <a:t>na </a:t>
            </a:r>
            <a:r>
              <a:rPr lang="pt-BR" sz="3200" dirty="0" smtClean="0"/>
              <a:t>sede definitiva em outubro</a:t>
            </a:r>
            <a:endParaRPr lang="pt-BR" sz="3200" dirty="0"/>
          </a:p>
          <a:p>
            <a:pPr rtl="0" fontAlgn="base">
              <a:buFont typeface="Wingdings" panose="05000000000000000000" pitchFamily="2" charset="2"/>
              <a:buChar char="§"/>
            </a:pPr>
            <a:r>
              <a:rPr lang="pt-BR" sz="3200" dirty="0" smtClean="0"/>
              <a:t> </a:t>
            </a:r>
            <a:r>
              <a:rPr lang="pt-BR" sz="3200" dirty="0"/>
              <a:t>Foram contratados os 3 diretores da EAD ( financeiro, comunicação e tecnologia) e grande parte dos seus reportes </a:t>
            </a:r>
            <a:r>
              <a:rPr lang="pt-BR" sz="3200" dirty="0" smtClean="0"/>
              <a:t>diretos</a:t>
            </a:r>
            <a:endParaRPr lang="pt-BR" sz="3200" dirty="0"/>
          </a:p>
          <a:p>
            <a:pPr rtl="0" fontAlgn="base">
              <a:buFont typeface="Wingdings" panose="05000000000000000000" pitchFamily="2" charset="2"/>
              <a:buChar char="§"/>
            </a:pPr>
            <a:r>
              <a:rPr lang="pt-BR" sz="3200" dirty="0" smtClean="0"/>
              <a:t>Realizada</a:t>
            </a:r>
            <a:r>
              <a:rPr lang="pt-BR" sz="3200" dirty="0"/>
              <a:t> reunião com Via Varejo, ABINEE , ELETROS , IDV , e  diversos fabricantes de equipamentos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1468755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buFont typeface="Wingdings" panose="05000000000000000000" pitchFamily="2" charset="2"/>
              <a:buChar char="§"/>
            </a:pPr>
            <a:r>
              <a:rPr lang="pt-BR" sz="2400" dirty="0" smtClean="0"/>
              <a:t> Realização </a:t>
            </a:r>
            <a:r>
              <a:rPr lang="pt-BR" sz="2400" dirty="0"/>
              <a:t>de eventos com </a:t>
            </a:r>
            <a:r>
              <a:rPr lang="pt-BR" sz="2400" dirty="0" err="1"/>
              <a:t>antenistas</a:t>
            </a:r>
            <a:r>
              <a:rPr lang="pt-BR" sz="2400" dirty="0"/>
              <a:t>, varejistas, lideres comunitários de bairros, associação comercial, imprensa e secretárias municipais (Esportes, Ciência e Tecnologia, Ação Social, Educação e Comunicação)</a:t>
            </a:r>
          </a:p>
          <a:p>
            <a:pPr>
              <a:buFont typeface="Wingdings" panose="05000000000000000000" pitchFamily="2" charset="2"/>
              <a:buChar char="§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00656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Painel TV Digital 04 240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328" y="548680"/>
            <a:ext cx="12153857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00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7092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/>
          <p:nvPr/>
        </p:nvSpPr>
        <p:spPr>
          <a:xfrm>
            <a:off x="1235964" y="2830830"/>
            <a:ext cx="9720072" cy="1196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 defTabSz="914400">
              <a:lnSpc>
                <a:spcPct val="80000"/>
              </a:lnSpc>
              <a:defRPr sz="8000" cap="all" spc="100">
                <a:solidFill>
                  <a:srgbClr val="0D0D0D"/>
                </a:solidFill>
                <a:latin typeface="Tw Cen MT Condensed"/>
                <a:ea typeface="Tw Cen MT Condensed"/>
                <a:cs typeface="Tw Cen MT Condensed"/>
                <a:sym typeface="Tw Cen MT Condensed"/>
              </a:defRPr>
            </a:lvl1pPr>
          </a:lstStyle>
          <a:p>
            <a:pPr lvl="0">
              <a:defRPr sz="1800" cap="none" spc="0">
                <a:solidFill>
                  <a:srgbClr val="000000"/>
                </a:solidFill>
              </a:defRPr>
            </a:pPr>
            <a:r>
              <a:rPr sz="8000" cap="all" spc="100">
                <a:solidFill>
                  <a:srgbClr val="0D0D0D"/>
                </a:solidFill>
              </a:rPr>
              <a:t>Obrigado!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15c_unRuECRwK07IeUXG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44.125"/>
  <p:tag name="LTOP" val=" 238.2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hmpxR2oMUqnuEgxXppHG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vYegRwodECgGkVLXGwyT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aTl9jjkg0uKavbiN7uwn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QNZ0fvQ0yA7iPLF7Mz2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nOsSyesEuEzKibMmE9o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ihMybtYG0ufJB4oZw3_8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81Xuie9cEqLaYJisJJIdg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he792Tkk.VcDhI2QrNV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uJNTqFB0uklCSXaSamz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PnY1335E6mrJYo8bbm2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Wv2ENnCk2C09Cupg79Y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CTSA_jDa06AXgv_FKrOE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52uodQrbUiQYyPhBlRYf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BqsbY9bAkSUlBefCRKEn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XyjROe8fUyBlcbWO.pFI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MrfkuGlECpbnKpJS5gN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wtTdCEBFkakQFUKWkQQw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3FMEaWvk679VeL6OQra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WBH_1QrM0ajDX1PCNhLe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vUJsd5M_0GyPlB6p_L0e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TmrMM3Tbke4JEZ4zTRuu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R5WRL2stkidQyLB8On7w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IZyhtU3Sk2CC71FelTv7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k._Th7hi0CNrnkhKInlb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qA7NlBbvUO2ZGWr8D28f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2671mukUUadCg6j0pZ92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xAkNsIf0e3PCb4umI6d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cJtpm0qUU66v9LGWonxJ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H5OtJxWu0iXe4QBlEYLd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_x.0kUUvEmjxD2hO42_b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5StYd8z50WyQB2ybKV0F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3gNG375kikr9kYbQoHU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nccB17jEm0ZdAexqbxO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tRwEGGdHUm0SGN0tKlUg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I90IyUibkOY12UEBrmtE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FYlsgLxCkm6Y_.XL9d5d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v1UMIHSUCr2LZ4jqGOJ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As_xD3QuU6Y56fYemICk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cIjovTyp0G6Ur7HyHvV7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gx_RuqjSUGr8xcwz59tK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5V_PVPz70m_bEC0MIwt8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RYBMKh0FkGVfOqtbSls6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mVRWeDWnUKIZkyDgxaVu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cdj0Z7YDk6ETDo5hfDN1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BGmLNu2t0KXNFSKumOI1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B.4wqapLUOivhsVoJF_X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LwTFnvWU6m.RndWBIxH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EAZsKJ5tEynYoa69ISmw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wbdDLFwHkOVx84fPo4eo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9ktNAxpZUmnUo18W.88e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tRADAlxkU.ZkIsA2ytegA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EfeWqqE0.t3iYoGI3q5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FEpY5SRkEepsz4Dcnlua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44YdmQWTUGnjWA_ns5cD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pcVFRwHIESTJjesMS.7z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dYosJuFWkqby8R6BQx9m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s8R033wUW8kUzWfjhyx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D4oCgOdkisqihkGS9bC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C97FgwZaUK3iLw7rV1rc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CiGFLcm_Ea0p..PI_NbE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LEyckNkF0GlpS8UWV6.CQ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Ypc_6NWka.9Be8XVK21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5s0q5PeEC5IiBqslU4a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.tSgXzaGUCNKgQ8QQMUO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5ikcGmjpUuGNoGa1VEGZ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4ZcVOKqDE2jBBWnhiG4e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3_mJaVlkOKTo8OjBeoH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7GUi9eEkyfgDIWc4PEeg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BWkIQPAwEy8yL.G7qG2rg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Z_GWZ.0VkauxKGQB.Mmx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PZHMSTUckWIijBuoTGBT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V5.kJuMMkCExXihPSGV7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0mQmyn.V0iDvjy_7oYeE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bcuxk4TSE6nRrAH.zIXz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9gIA4daUCqXvgZsjeqZ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fsTUXjxPke0MT3Duhx3rQ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BXQXhswLkqvxugbHPuqB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YpQj4aQUKCRTV2yUyUu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A5CnqemmEWUF.wSKA1DB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zCBzgem50.V8EWGQiwWPQ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RpPzmuN0UW3YaoGWTBvk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zBDxpGTW02ewc5pUF9RDQ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j3DMWvKES5ckDXPGP1s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EJqHHXGGkKFqhcCBt9aq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zo_IzXyIU6wn_6LhxAdR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1tduI5JsUadybNG_sWX2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7H.C1ym0EeSfemwkDsvtA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MCuHYgcZUWF_KUw3I67V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pvYJK1FEku36rL96CNnMw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.UjVWEvfkej5vjGiEt1Y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kjOOVy6UW4z.A_q1e7C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fUI6OTfYU2wXLBu7vdr7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sZpLCrYQUOwW7ZNJu1WB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DoMPc3AL06OouiHcO_OO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Y.CQ4jD6UKZB30PHASIOg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N4tNScuEeQMXepULT9Tg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qXNPHcvJ06BPWSNpxIJNQ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7SeqkOmoECMTYHONSMVh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tEmBCrLNEKPZcLc45Otz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eK1oAwyikWmEKgELGOcw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DBxTzFxvEOg8tFFA_L_a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a7r7Rh8JE6JOvjQNzBZTQ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LCVekrrUyasKSEV1x5Gg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3NiK6mXc0qFEanjexZZY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qmrfFY7NU60POYFE.AphQ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0iL9kO3zEusuAZZhE95b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xTQ36naUiWg54bKunXXA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FcQXlSg_EW2PIXr2FZtjg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WLnsufwJ0eMxgOTEqa61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AFGilPO00.U41tEoWgLa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jrpBM7ZSUukwLD.DRUp6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QBJiMl2CEmLl5gSHeybF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6ExO9Pd_kKFNPho7nLEMg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9hifmGciEKXrph0BKk6VA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VfToi69s0WyNlHRTFsprA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G5uM09ZiEqWWtXdZIQer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QQFrD._PkygzkakR8.mlQ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P.yGHitI02SJPcgxP8.i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RG7q1IEok.DzH.DUkq75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FhgaH7AkykAUH90CnOmQ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oe3avu.7UubZ3p0aF8_3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Jyx4pYTw0ihxzimqq.P7Q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M_XpSXxdUSWi450_7ns3Q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nJu6ZO.lU27EBrF5wZpvA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rgbClr val="E84C22"/>
          </a:solidFill>
          <a:prstDash val="solid"/>
          <a:bevel/>
        </a:ln>
        <a:effectLst>
          <a:outerShdw blurRad="50800" dist="127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rgbClr val="E84C22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5875" cap="flat">
          <a:solidFill>
            <a:srgbClr val="E84C22"/>
          </a:solidFill>
          <a:prstDash val="solid"/>
          <a:bevel/>
        </a:ln>
        <a:effectLst>
          <a:outerShdw blurRad="50800" dist="127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5875" cap="flat">
          <a:solidFill>
            <a:srgbClr val="E84C22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w Cen MT"/>
            <a:ea typeface="Tw Cen MT"/>
            <a:cs typeface="Tw Cen MT"/>
            <a:sym typeface="Tw Cen M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853</Words>
  <Application>Microsoft Office PowerPoint</Application>
  <PresentationFormat>Personalizar</PresentationFormat>
  <Paragraphs>178</Paragraphs>
  <Slides>13</Slides>
  <Notes>3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5" baseType="lpstr">
      <vt:lpstr>Default</vt:lpstr>
      <vt:lpstr>think-cell Slide</vt:lpstr>
      <vt:lpstr>Status  </vt:lpstr>
      <vt:lpstr>EAD  Status do Projeto </vt:lpstr>
      <vt:lpstr>Planejamento e set-up inicial da EAD concluídos; foco atual no início da operação e execução de atividades para piloto Rio Verde e demais cidades   </vt:lpstr>
      <vt:lpstr>A EAD teve avanços importantes nos últimos 5 meses</vt:lpstr>
      <vt:lpstr>Estrutura organizacional </vt:lpstr>
      <vt:lpstr>Cronograma preliminar1 das atividades da EAD para as primeiras cidades</vt:lpstr>
      <vt:lpstr>A EAD pretende realizar três tipos diferentes de pesquisa, de forma a obter todas as informações necessárias para cumprir o cronograma</vt:lpstr>
      <vt:lpstr>Apresentação do PowerPoint</vt:lpstr>
      <vt:lpstr>STATUS EAD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DESAFIOS DA CONVERSÃO</dc:title>
  <dc:creator>ANTONIO CARLOS MARTELLETO</dc:creator>
  <cp:lastModifiedBy>ANTONIO CARLOS MARTELLETO</cp:lastModifiedBy>
  <cp:revision>7</cp:revision>
  <dcterms:modified xsi:type="dcterms:W3CDTF">2015-08-27T21:22:17Z</dcterms:modified>
</cp:coreProperties>
</file>